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족속아 내가 너희에게 대하여 애가로 지은 이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word, O house of Israel, this lament I take up concerning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무리가 성문에서 책망하는 자를 미워하며 정직히 말하는 자를 싫어하는도다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hate the one who reproves in court and despise him who tells the truth.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힘없는 자를 밟고 그에게서 밀의 부당한 세를 거두었은즉 너희가 비록 다듬은 돌로 집을 건축하였으나 거기 거주하지 못할 것이요 아름다운 포도원을 가꾸었으나 그 포도주를 마시지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trample on the poor and force him to give you grain. Therefore, though you have built stone mansions, you will not live in them; though you have planted lush vineyards, you will not drink their wine.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너희의 허물이 많고 죄악이 무거움을 내가 아노라 너희는 의인을 학대하며 뇌물을 받고 성문에서 가난한 자를 억울하게 하는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how many are your offenses and how great your sins. You oppress the righteous and take bribes and you deprive the poor of justice in the courts.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이런 때에 지혜자가 잠잠하나니 이는 악한 때임이니라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prudent man keeps quiet in such times, for the times are evil.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살려면 선을 구하고 악을 구하지 말지어다 만군의 하나님 여호와께서 너희의 말과 같이 너희와 함께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Seek good, not evil, that you may live. Then the LORD God Almighty will be with you, just as you say he 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악을 미워하고 선을 사랑하며 성문에서 정의를 세울지어다 만군의 하나님 여호와께서 혹시 요셉의 남은 자를 불쌍히 여기시리라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Hate evil, love good; maintain justice in the courts. Perhaps the LORD God Almighty will have mercy on the remnant of Joseph.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주 만군의 하나님 여호와께서 이와 같이 말씀하시기를 사람이 모든 광장에서 울겠고 모든 거리에서 슬프도다 슬프도다 하겠으며 농부를 불러다가 애곡하게 하며 울음꾼을 불러다가 울게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the LORD God Almighty, says: "There will be wailing in all the streets and cries of anguish in every public square. The farmers will be summoned to weep and the mourners to wail.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모든 포도원에서도 울리니 이는 내가 너희 가운데로 지나갈 것임이라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wailing in all the vineyards, for I will pass through your midst," says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화 있을진저 여호와의 날을 사모하는 자여 너희가 어찌하여 여호와의 날을 사모하느냐 그 날은 어둠이요 빛이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who long for the day of the LORD! Why do you long for the day of the LORD? That day will be darkness, not light.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마치 사람이 사자를 피하다가 곰을 만나거나 혹은 집에 들어가서 손을 벽에 대었다가 뱀에게 물림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as though a man fled from a lion only to meet a bear, as though he entered his house and rested his hand on the wall only to have a snake bite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처녀 이스라엘이 엎드러졌음이여 다시 일어나지 못하리로다 자기 땅에 던지움이여 일으킬 자 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"Fallen is Virgin Israel, never to rise again, deserted in her own land, with no one to lift her up."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여호와의 날은 빛 없는 어둠이 아니며 빛남 없는 캄캄함이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the day of the LORD be darkness, not light -- pitch-dark, without a ray of brightness?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너희 절기들을 미워하여 멸시하며 너희 성회들을 기뻐하지 아니하나니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hate, I despise your religious feasts; I cannot stand your assemblies.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내게 번제나 소제를 드릴지라도 내가 받지 아니할 것이요 너희의 살진 희생의 화목제도 내가 돌아보지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you bring me burnt offerings and grain offerings, I will not accept them. Though you bring choice fellowship offerings, I will have no regard for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노랫소리를 내 앞에서 그칠지어다 네 비파 소리도 내가 듣지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Away with the noise of your songs! I will not listen to the music of your harps.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오직 정의를 물 같이, 공의를 마르지 않는 강 같이 흐르게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let justice roll on like a river, righteousness like a never-failing stream!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족속아 너희가 사십 년 동안 광야에서 희생과 소제물을 내게 드렸느냐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you bring me sacrifices and offerings forty years in the desert, O house of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너희 왕 식굿과 기윤과 너희 우상들과 너희가 너희를 위하여 만든 신들의 별 형상을 지고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lifted up the shrine of your king, the pedestal of your idols, the star of your god -- which you made for yourselves.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너희를 다메섹 밖으로 사로잡혀 가게 하리라 그의 이름이 만군의 하나님이라 불리우는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send you into exile beyond Damascus," says the LORD, whose name is God Almighty.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 여호와께서 이와 같이 말씀하시되 이스라엘 중에서 천 명이 행군해 나가던 성읍에는 백 명만 남고 백 명이 행군해 나가던 성읍에는 열 명만 남으리라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"The city that marches out a thousand strong for Israel will have only a hundred left; the town that marches out a hundred strong will have only ten left."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이스라엘 족속에게 이와 같이 말씀하시기를 너희는 나를 찾으라 그리하면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to the house of Israel: "Seek me and live;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벧엘을 찾지 말며 길갈로 들어가지 말며 브엘세바로도 나아가지 말라 길갈은 반드시 사로잡히겠고 벧엘은 비참하게 될 것임이라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seek Bethel, do not go to Gilgal, do not journey to Beersheba. For Gilgal will surely go into exile, and Bethel will be reduced to nothing."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여호와를 찾으라 그리하면 살리라 그렇지 않으면 그가 불 같이 요셉의 집에 임하여 멸하시리니 벧엘에서 그 불들을 끌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Seek the LORD and live, or he will sweep through the house of Joseph like a fire; it will devour, and Bethel will have no one to quench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정의를 쓴 쑥으로 바꾸며 공의를 땅에 던지는 자들아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turn justice into bitterness and cast righteousness to the ground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묘성과 삼성을 만드시며 사망의 그늘을 아침으로 바꾸시고 낮을 어두운 밤으로 바꾸시며 바닷물을 불러 지면에 쏟으시는 이를 찾으라 그의 이름은 여호와시니라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made the Pleiades and Orion, who turns blackness into dawn and darkens day into night, who calls for the waters of the sea and pours them out over the face of the land -- the LORD is his name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강한 자에게 갑자기 패망이 이르게 하신즉 그 패망이 산성에 미치느니라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flashes destruction on the stronghold and brings the fortified city to ruin),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