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주 여호와께서 내게 보이신 것이 이러하니라 왕이 풀을 벤 후 풀이 다시 움돋기 시작할 때에 주께서 메뚜기를 지으시매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the Sovereign LORD showed me: He was preparing swarms of locusts after the king's share had been harvested and just as the second crop was coming up.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때에 벧엘의 제사장 아마샤가 이스라엘의 왕 여로보암에게 보내어 이르되 이스라엘 족속 중에 아모스가 왕을 모반하나니 그 모든 말을 이 땅이 견딜 수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Amaziah the priest of Bethel sent a message to Jeroboam king of Israel: "Amos is raising a conspiracy against you in the very heart of Israel. The land cannot bear all his words.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아모스가 말하기를 여로보암은 칼에 죽겠고 이스라엘은 반드시 사로잡혀 그 땅에서 떠나겠다 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this is what Amos is saying: "`Jeroboam will die by the sword, and Israel will surely go into exile, away from their native land.'"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아마샤가 또 아모스에게 이르되 선견자야 너는 유다 땅으로 도망하여 가서 거기에서나 떡을 먹으며 거기에서나 예언하고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Amaziah said to Amos, "Get out, you seer! Go back to the land of Judah. Earn your bread there and do your prophesying there.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다시는 벧엘에서 예언하지 말라 이는 왕의 성소요 나라의 궁궐임이니라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Don't prophesy anymore at Bethel, because this is the king's sanctuary and the temple of the kingdom."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아모스가 아마샤에게 대답하여 이르되 나는 선지자가 아니며 선지자의 아들도 아니라 나는 목자요 뽕나무를 재배하는 자로서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Amos answered Amaziah, "I was neither a prophet nor a prophet's son, but I was a shepherd, and I also took care of sycamore-fig trees.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양 떼를 따를 때에 여호와께서 나를 데려다가 여호와께서 내게 이르시기를 가서 내 백성 이스라엘에게 예언하라 하셨나니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LORD took me from tending the flock and said to me, `Go, prophesy to my people Israel.'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이제 너는 여호와의 말씀을 들을지니라 네가 이르기를 이스라엘에 대하여 예언하지 말며 이삭의 집을 향하여 경고하지 말라 하므로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then, hear the word of the LORD. You say, "`Do not prophesy against Israel, and stop preaching against the house of Isaac.'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여호와께서 이와 같이 말씀하시기를 네 아내는 성읍 가운데서 창녀가 될 것이요 네 자녀들은 칼에 엎드러지며 네 땅은 측량하여 나누어질 것이며 너는 더러운 땅에서 죽을 것이요 이스라엘은 반드시 사로잡혀 그의 땅에서 떠나리라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"Therefore this is what the LORD says: "`Your wife will become a prostitute in the city, and your sons and daughters will fall by the sword. Your land will be measured and divided up, and you yourself will die in a pagan country. And Israel will certainly go into exile, away from their native land.'"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메뚜기가 땅의 풀을 다 먹은지라 내가 이르되 주 여호와여 청하건대 사하소서 야곱이 미약하오니 어떻게 서리이까 하매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they had stripped the land clean, I cried out, "Sovereign LORD, forgive! How can Jacob survive? He is so small!"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여호와께서 이에 대하여 뜻을 돌이키셨으므로 이것이 이루어지지 아니하리라 여호와께서 말씀하셨느니라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LORD relented. "This will not happen," the LORD said.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주 여호와께서 또 내게 보이신 것이 이러하니라 주 여호와께서 명령하여 불로 징벌하게 하시니 불이 큰 바다를 삼키고 육지까지 먹으려 하는지라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the Sovereign LORD showed me: The Sovereign LORD was calling for judgment by fire; it dried up the great deep and devoured the land.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이에 내가 이르되 주 여호와여 청하건대 그치소서 야곱이 미약하오니 어떻게 서리이까 하매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cried out, "Sovereign LORD, I beg you, stop! How can Jacob survive? He is so small!"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 여호와께서 이에 대하여 뜻을 돌이켜 주 여호와께서 이르시되 이것도 이루지 아니하리라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LORD relented. "This will not happen either," the Sovereign LORD said.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또 내게 보이신 것이 이러하니라 다림줄을 가지고 쌓은 담 곁에 주께서 손에 다림줄을 잡고 서셨더니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what he showed me: The Lord was standing by a wall that had been built true to plumb, with a plumb line in his hand.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여호와께서 내게 이르시되 아모스야 네가 무엇을 보느냐 내가 대답하되 다림줄이니이다 주께서 이르시되 내가 다림줄을 내 백성 이스라엘 가운데 두고 다시는 용서하지 아니하리니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LORD asked me, "What do you see, Amos?" "A plumb line," I replied. Then the Lord said, "Look, I am setting a plumb line among my people Israel; I will spare them no longer.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아모스 Amos | 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이삭의 산당들이 황폐되며 이스라엘의 성소들이 파괴될 것이라 내가 일어나 칼로 여로보암의 집을 치리라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high places of Isaac will be destroyed and the sanctuaries of Israel will be ruined; with my sword I will rise against the house of Jeroboam."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