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주 여호와께서 내게 이와 같이 보이셨느니라 보라 여름 과일 한 광주리이니라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showed me: a basket of ripe fruit.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너희 절기를 애통으로, 너희 모든 노래를 애곡으로 변하게 하며 모든 사람에게 굵은 베로 허리를 동이게 하며 모든 머리를 대머리가 되게 하며 독자의 죽음으로 말미암아 애통하듯 하게 하며 결국은 곤고한 날과 같게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turn your religious feasts into mourning and all your singing into weeping. I will make all of you wear sackcloth and shave your heads. I will make that time like mourning for an only son and the end of it like a bitter day.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주 여호와의 말씀이니라 보라 날이 이를지라 내가 기근을 땅에 보내리니 양식이 없어 주림이 아니며 물이 없어 갈함이 아니요 여호와의 말씀을 듣지 못한 기갈이라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days are coming," declares the Sovereign LORD, "when I will send a famine through the land -- not a famine of food or a thirst for water, but a famine of hearing the words of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사람이 이 바다에서 저 바다까지, 북쪽에서 동쪽까지 비틀거리며 여호와의 말씀을 구하려고 돌아다녀도 얻지 못하리니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will stagger from sea to sea and wander from north to east, searching for the word of the LORD, but they will not find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날에 아름다운 처녀와 젊은 남자가 다 갈하여 쓰러지리라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lovely young women and strong young men will faint because of thirst.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사마리아의 죄된 우상을 두고 맹세하여 이르기를 단아 네 신들이 살아 있음을 두고 맹세하노라 하거나 브엘세바가 위하는 것이 살아 있음을 두고 맹세하노라 하는 사람은 엎드러지고 다시 일어나지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who swear by the shame of Samaria, or say, `As surely as your god lives, O Dan,' or, `As surely as the god of Beersheba lives' -- they will fall, never to rise again."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말씀하시되 아모스야 네가 무엇을 보느냐 내가 이르되 여름 과일 한 광주리니이다 하매 여호와께서 내게 이르시되 내 백성 이스라엘의 끝이 이르렀은즉 내가 다시는 그를 용서하지 아니하리니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do you see, Amos?" he asked. "A basket of ripe fruit," I answered. Then the LORD said to me, "The time is ripe for my people Israel; I will spare them no longer.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날에 궁전의 노래가 애곡으로 변할 것이며 곳곳에 시체가 많아서 사람이 잠잠히 그 시체들을 내어버리리라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declares the Sovereign LORD, "the songs in the temple will turn to wailing. Many, many bodies -- flung everywhere! Silence!"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가난한 자를 삼키며 땅의 힘없는 자를 망하게 하려는 자들아 이 말을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this, you who trample the needy and do away with the poor of the land,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이르기를 월삭이 언제 지나서 우리가 곡식을 팔며 안식일이 언제 지나서 우리가 밀을 내게 할꼬 에바를 작게 하고 세겔을 크게 하여 거짓 저울로 속이며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saying, "When will the New Moon be over that we may sell grain, and the Sabbath be ended that we may market wheat?" -- skimping the measure, boosting the price and cheating with dishonest scales,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은으로 힘없는 자를 사며 신 한 켤레로 가난한 자를 사며 찌꺼기 밀을 팔자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buying the poor with silver and the needy for a pair of sandals, selling even the sweepings with the wheat.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야곱의 영광을 두고 맹세하시되 내가 그들의 모든 행위를 절대로 잊지 아니하리라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has sworn by the Pride of Jacob: "I will never forget anything they have done.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이로 말미암아 땅이 떨지 않겠으며 그 가운데 모든 주민이 애통하지 않겠느냐 온 땅이 강의 넘침 같이 솟아오르며 애굽 강 같이 뛰놀다가 낮아지리라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not the land tremble for this, and all who live in it mourn? The whole land will rise like the Nile; it will be stirred up and then sink like the river of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아모스 Amos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주 여호와의 말씀이니라 그 날에 내가 해를 대낮에 지게 하여 백주에 땅을 캄캄하게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declares the Sovereign LORD, "I will make the sun go down at noon and darken the earth in broad daylight.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