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이에 내가 보니 그룹들 머리 위 궁창에 남보석 같은 것이 나타나는데 그들 위에 보좌의 형상이 있는 것 같더라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looked, and I saw the likeness of a throne of sapphire above the expanse that was over the heads of the cherubim.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모양은 넷이 꼭 같은데 마치 바퀴 안에 바퀴가 있는 것 같으며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their appearance, the four of them looked alike; each was like a wheel intersecting a wheel.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그룹들이 나아갈 때에는 사방으로 몸을 돌리지 아니하고 나아가되 몸을 돌리지 아니하고 그 머리 향한 곳으로 나아가며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moved, they would go in any one of the four directions the cherubim faced; the wheels did not turn about as the cherubim went. The cherubim went in whatever direction the head faced, without turning as they went.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온 몸과 등과 손과 날개와 바퀴 곧 네 그룹의 바퀴의 둘레에 다 눈이 가득하더라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entire bodies, including their backs, their hands and their wings, were completely full of eyes, as were their four wheels.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들으니 그 바퀴들을 도는 것이라 부르며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heard the wheels being called "the whirling wheels."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그룹들에게는 각기 네 면이 있는데 첫째 면은 그룹의 얼굴이요 둘째 면은 사람의 얼굴이요 셋째는 사자의 얼굴이요 넷째는 독수리의 얼굴이더라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of the cherubim had four faces: One face was that of a cherub, the second the face of a man, the third the face of a lion, and the fourth the face of an eagle.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그룹들이 올라가니 그들은 내가 그발 강 가에서 보던 생물이라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cherubim rose upward. These were the living creatures I had seen by the Kebar River.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그룹들이 나아갈 때에는 바퀴도 그 곁에서 나아가고 그룹들이 날개를 들고 땅에서 올라가려 할 때에도 바퀴가 그 곁을 떠나지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cherubim moved, the wheels beside them moved; and when the cherubim spread their wings to rise from the ground, the wheels did not leave their side.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그들이 서면 이들도 서고 그들이 올라가면 이들도 함께 올라가니 이는 생물의 영이 바퀴 가운데에 있음이더라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cherubim stood still, they also stood still; and when the cherubim rose, they rose with them, because the spirit of the living creatures was in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여호와의 영광이 성전 문지방을 떠나서 그룹들 위에 머무르니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glory of the LORD departed from over the threshold of the temple and stopped above the cherubim.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그룹들이 날개를 들고 내 눈 앞의 땅에서 올라가는데 그들이 나갈 때에 바퀴도 그 곁에서 함께 하더라 그들이 여호와의 전으로 들어가는 동문에 머물고 이스라엘 하나님의 영광이 그 위에 덮였더라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I watched, the cherubim spread their wings and rose from the ground, and as they went, the wheels went with them. They stopped at the entrance to the east gate of the LORD's house, and the glory of the God of Israel was above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하나님이 가는 베 옷을 입은 사람에게 말씀하여 이르시되 너는 그룹 밑에 있는 바퀴 사이로 들어가 그 속에서 숯불을 두 손에 가득히 움켜 가지고 성읍 위에 흩으라 하시매 그가 내 목전에서 들어가더라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the man clothed in linen, "Go in among the wheels beneath the cherubim. Fill your hands with burning coals from among the cherubim and scatter them over the city." And as I watched, he went in.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그것은 내가 그발 강 가에서 보던 이스라엘의 하나님 아래에 있던 생물이라 그들이 그룹인 줄을 내가 아니라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living creatures I had seen beneath the God of Israel by the Kebar River, and I realized that they were cherubim.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각기 네 얼굴과 네 날개가 있으며 날개 밑에는 사람의 손 형상이 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had four faces and four wings, and under their wings was what looked like the hands of a man.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얼굴의 형상은 내가 그발 강 가에서 보던 얼굴이며 그 모양과 그 몸도 그러하며 각기 곧게 앞으로 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faces had the same appearance as those I had seen by the Kebar River. Each one went straight ahead.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사람이 들어갈 때에 그룹들은 성전 오른쪽에 서 있고 구름은 안뜰에 가득하며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cherubim were standing on the south side of the temple when the man went in, and a cloud filled the inner court.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여호와의 영광이 그룹에서 올라와 성전 문지방에 이르니 구름이 성전에 가득하며 여호와의 영화로운 광채가 뜰에 가득하였고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glory of the LORD rose from above the cherubim and moved to the threshold of the temple. The cloud filled the temple, and the court was full of the radiance of the glory of the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그룹들의 날개 소리는 바깥뜰까지 들리는데 전능하신 하나님이 말씀하시는 음성 같더라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sound of the wings of the cherubim could be heard as far away as the outer court, like the voice of God Almighty when he speaks.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하나님이 가는 베 옷을 입은 자에게 명령하시기를 바퀴 사이 곧 그룹들 사이에서 불을 가져 가라 하셨으므로 그가 들어가 바퀴 옆에 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commanded the man in linen, "Take fire from among the wheels, from among the cherubim," the man went in and stood beside a wheel.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그룹이 그룹들 사이에서 손을 내밀어 그 그룹들 사이에 있는 불을 집어 가는 베 옷을 입은 자의 손에 주매 그가 받아 가지고 나가는데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one of the cherubim reached out his hand to the fire that was among them. He took up some of it and put it into the hands of the man in linen, who took it and went out.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그룹들의 날개 밑에 사람의 손 같은 것이 나타나더라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(Under the wings of the cherubim could be seen what looked like the hands of a man.)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보니 그룹들 곁에 네 바퀴가 있는데 이 그룹 곁에도 한 바퀴가 있고 저 그룹 곁에도 한 바퀴가 있으며 그 바퀴 모양은 황옥 같으며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looked, and I saw beside the cherubim four wheels, one beside each of the cherubim; the wheels sparkled like chrysolite.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