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그 때에 주의 영이 나를 들어올려서 여호와의 전 동문 곧 동향한 문에 이르시기로 보니 그 문에 사람이 스물다섯 명이 있는데 내가 그 중에서 앗술의 아들 야아사냐와 브나야의 아들 블라댜를 보았으니 그들은 백성의 고관이라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Spirit lifted me up and brought me to the gate of the house of the LORD that faces east. There at the entrance to the gate were twenty-five men, and I saw among them Jaazaniah son of Azzur and Pelatiah son of Benaiah, leaders of the people.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너희가 칼에 엎드러질 것이라 내가 이스라엘 변경에서 너희를 심판하리니 너희는 내가 여호와인 줄을 알리라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will fall by the sword, and I will execute judgment on you at the borders of Israel. Then you will know that I am the LORD.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이 성읍은 너희 가마가 되지 아니하고 너희는 그 가운데에 고기가 되지 아니할지라 내가 너희를 이스라엘 변경에서 심판하리니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city will not be a pot for you, nor will you be the meat in it; I will execute judgment on you at the borders of Israel.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너희는 내가 여호와인 줄을 알리라 너희가 내 율례를 행하지 아니하며 규례를 지키지 아니하고 너희 사방에 있는 이방인의 규례대로 행하였느니라 하셨다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you will know that I am the LORD, for you have not followed my decrees or kept my laws but have conformed to the standards of the nations around you."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이에 내가 예언할 때에 브나야의 아들 블라댜가 죽기로 내가 엎드려 큰 소리로 부르짖어 이르되 오호라 주 여호와여 이스라엘의 남은 자를 다 멸절하고자 하시나이까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as I was prophesying, Pelatiah son of Benaiah died. Then I fell facedown and cried out in a loud voice, "Ah, Sovereign LORD! Will you completely destroy the remnant of Israel?"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여호와의 말씀이 내게 임하여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인자야 예루살렘 주민이 네 형제 곧 네 형제와 친척과 온 이스라엘 족속을 향하여 이르기를 너희는 여호와에게서 멀리 떠나라 이 땅은 우리에게 주어 기업이 되게 하신 것이라 하였나니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"Son of man, your brothers -- your brothers who are your blood relatives and the whole house of Israel -- are those of whom the people of Jerusalem have said, `They are far away from the LORD; this land was given to us as our possession.'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그런즉 너는 말하기를 주 여호와의 말씀에 내가 비록 그들을 멀리 이방인 가운데로 쫓아내어 여러 나라에 흩었으나 그들이 도달한 나라들에서 내가 잠깐 그들에게 성소가 되리라 하셨다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"Therefore say: `This is what the Sovereign LORD says: Although I sent them far away among the nations and scattered them among the countries, yet for a little while I have been a sanctuary for them in the countries where they have gone.'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너는 또 말하기를 주 여호와의 말씀에 내가 너희를 만민 가운데에서 모으며 너희를 흩은 여러 나라 가운데에서 모아 내고 이스라엘 땅을 너희에게 주리라 하셨다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"Therefore say: `This is what the Sovereign LORD says: I will gather you from the nations and bring you back from the countries where you have been scattered, and I will give you back the land of Israel again.'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그들이 그리로 가서 그 가운데의 모든 미운 물건과 모든 가증한 것을 제거하여 버릴지라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"They will return to it and remove all its vile images and detestable idols.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내가 그들에게 한 마음을 주고 그 속에 새 영을 주며 그 몸에서 돌 같은 마음을 제거하고 살처럼 부드러운 마음을 주어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give them an undivided heart and put a new spirit in them; I will remove from them their heart of stone and give them a heart of flesh.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그가 내게 이르시되 인자야 이 사람들은 불의를 품고 이 성 중에서 악한 꾀를 꾸미는 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said to me, "Son of man, these are the men who are plotting evil and giving wicked advice in this city.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 율례를 따르며 내 규례를 지켜 행하게 하리니 그들은 내 백성이 되고 나는 그들의 하나님이 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they will follow my decrees and be careful to keep my laws. They will be my people, and I will be their God.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그러나 미운 것과 가증한 것을 마음으로 따르는 자는 내가 그 행위대로 그 머리에 갚으리라 나 주 여호와의 말이니라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as for those whose hearts are devoted to their vile images and detestable idols, I will bring down on their own heads what they have done, declares the Sovereign LORD."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 때에 그룹들이 날개를 드는데 바퀴도 그 곁에 있고 이스라엘 하나님의 영광도 그 위에 덮였더니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cherubim, with the wheels beside them, spread their wings, and the glory of the God of Israel was above them.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여호와의 영광이 성읍 가운데에서부터 올라가 성읍 동쪽 산에 머무르고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glory of the LORD went up from within the city and stopped above the mountain east of it.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주의 영이 나를 들어 하나님의 영의 환상 중에 데리고 갈대아에 있는 사로잡힌 자 중에 이르시더니 내가 본 환상이 나를 떠나 올라간지라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Spirit lifted me up and brought me to the exiles in Babylonia in the vision given by the Spirit of God. Then the vision I had seen went up from me,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내가 사로잡힌 자에게 여호와께서 내게 보이신 모든 일을 말하니라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 told the exiles everything the LORD had shown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그들의 말이 집 건축할 때가 가깝지 아니한즉 이 성읍은 가마가 되고 우리는 고기가 된다 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say, `Will it not soon be time to build houses? This city is a cooking pot, and we are the meat.'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그러므로 인자야 너는 그들을 쳐서 예언하고 예언할지니라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prophesy against them; prophesy, son of man."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여호와의 영이 내게 임하여 이르시되 너는 말하기를 여호와의 말씀에 이스라엘 족속아 너희가 이렇게 말하였도다 너희 마음에서 일어나는 것을 내가 다 아노라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Spirit of the LORD came upon me, and he told me to say: "This is what the LORD says: That is what you are saying, O house of Israel, but I know what is going through your mind.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너희가 이 성읍에서 많이 죽여 그 거리를 시체로 채웠도다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killed many people in this city and filled its streets with the dead.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그러므로 주 여호와께서 이같이 말씀하셨느니라 이 성읍 중에서 너희가 죽인 시체는 그 고기요 이 성읍은 그 가마인데 너희는 그 가운데에서 끌려 나오리라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"Therefore this is what the Sovereign LORD says: The bodies you have thrown there are the meat and this city is the pot, but I will drive you out of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나 주 여호와가 말하노라 너희가 칼을 두려워하니 내가 칼로 너희에게 이르게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fear the sword, and the sword is what I will bring against you, declares the Sovereign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에스겔 Ezekiel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너희를 그 성읍 가운데에서 끌어내어 타국인의 손에 넘겨 너희에게 벌을 내리리니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drive you out of the city and hand you over to foreigners and inflict punishment on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