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그들에게 말하기를 주 여호와의 말씀에 이것은 예루살렘 왕과 그 가운데에 있는 이스라엘 온 족속에 대한 묵시라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Sovereign LORD says: This oracle concerns the prince in Jerusalem and the whole house of Israel who are there.'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말하기를 나는 너희 징조라 내가 행한 대로 그들도 포로로 사로잡혀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`I am a sign to you.' "As I have done, so it will be done to them. They will go into exile as captives.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무리가 성벽을 뚫고 행장을 그리로 가지고 나가고 그 중에 왕은 어두울 때에 어깨에 행장을 메고 나가며 눈으로 땅을 보지 아니하려고 자기 얼굴을 가리리라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among them will put his things on his shoulder at dusk and leave, and a hole will be dug in the wall for him to go through. He will cover his face so that he cannot see the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내 그물을 그의 위에 치고 내 올무에 걸리게 하여 그를 끌고 갈대아 땅 바벨론에 이르리니 그가 거기에서 죽으려니와 그 땅을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spread my net for him, and he will be caught in my snare; I will bring him to Babylonia, the land of the Chaldeans, but he will not see it, and there he will die.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그 호위하는 자와 부대들을 다 사방으로 흩고 또 그 뒤를 따라 칼을 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scatter to the winds all those around him -- his staff and all his troops -- and I will pursue them with drawn sword.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그들을 이방인 가운데로 흩으며 여러 나라 가운데에 헤친 후에야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know that I am the LORD, when I disperse them among the nations and scatter them through the countries.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내가 그 중 몇 사람을 남겨 칼과 기근과 전염병에서 벗어나게 하여 그들이 이르는 이방인 가운데에서 자기의 모든 가증한 일을 자백하게 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spare a few of them from the sword, famine and plague, so that in the nations where they go they may acknowledge all their detestable practices. Then they will know that I am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인자야 너는 떨면서 네 음식을 먹고 놀라고 근심하면서 네 물을 마시며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tremble as you eat your food, and shudder in fear as you drink your water.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땅 백성에게 말하되 주 여호와께서 예루살렘 주민과 이스라엘 땅에 대하여 이르시기를 그들이 근심하면서 그 음식을 먹으며 놀라면서 그 물을 마실 것은 이 땅 모든 주민의 포악으로 말미암아 땅에 가득한 것이 황폐하게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people of the land: `This is what the Sovereign LORD says about those living in Jerusalem and in the land of Israel: They will eat their food in anxiety and drink their water in despair, for their land will be stripped of everything in it because of the violence of all who live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네가 반역하는 족속 중에 거주하는도다 그들은 볼 눈이 있어도 보지 아니하고 들을 귀가 있어도 듣지 아니하나니 그들은 반역하는 족속임이라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you are living among a rebellious people. They have eyes to see but do not see and ears to hear but do not hear, for they are a rebellious people.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거주하는 성읍들이 황폐하며 땅이 적막하리니 내가 여호와인 줄을 너희가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inhabited towns will be laid waste and the land will be desolate. Then you will know that I am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인자야 이스라엘 땅에서 이르기를 날이 더디고 모든 묵시가 사라지리라 하는 너희의 이 속담이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what is this proverb you have in the land of Israel: `The days go by and every vision comes to nothing'?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너는 그들에게 이르기를 주 여호와께서 이같이 말씀하시기를 내가 이 속담을 그치게 하리니 사람이 다시는 이스라엘 가운데에서 이 속담을 사용하지 못하리라 하셨다 하고 또 그들에게 이르기를 날과 모든 묵시의 응함이 가까우니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Sovereign LORD says: I am going to put an end to this proverb, and they will no longer quote it in Israel.' Say to them, `The days are near when every vision will be fulfilled.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족속 중에 허탄한 묵시나 아첨하는 복술이 다시 있지 못하리라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there will be no more false visions or flattering divinations among the people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나는 여호와라 내가 말하리니 내가 하는 말이 다시는 더디지 아니하고 응하리라 반역하는 족속이여 내가 너희 생전에 말하고 이루리라 나 주 여호와의 말이니라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the LORD will speak what I will, and it shall be fulfilled without delay. For in your days, you rebellious house, I will fulfill whatever I say, declares the Sovereign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인자야 이스라엘 족속의 말이 그가 보는 묵시는 여러 날 후의 일이라 그가 멀리 있는 때에 대하여 예언하였다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the house of Israel is saying, `The vision he sees is for many years from now, and he prophesies about the distant future.'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너는 그들에게 이르기를 주 여호와의 말씀에 나의 말이 하나도 다시 더디지 아니할지니 내가 한 말이 이루어지리라 나 주 여호와의 말이니라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them, `This is what the Sovereign LORD says: None of my words will be delayed any longer; whatever I say will be fulfilled,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인자야 너는 포로의 행장을 꾸리고 낮에 그들의 목전에서 끌려가라 네가 네 처소를 다른 곳으로 옮기는 것을 그들이 보면 비록 반역하는 족속이라도 혹 생각이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son of man, pack your belongings for exile and in the daytime, as they watch, set out and go from where you are to another place. Perhaps they will understand, though they are a rebellious house.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낮에 그들의 목전에서 네 포로의 행장을 밖에 내놓기를 끌려가는 포로의 행장 같이 하고 저물 때에 너는 그들의 목전에서 밖으로 나가기를 포로되어 가는 자 같이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daytime, while they watch, bring out your belongings packed for exile. Then in the evening, while they are watching, go out like those who go into exile.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그들의 목전에서 성벽을 뚫고 그리로 따라 옮기되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watch, dig through the wall and take your belongings out through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캄캄할 때에 그들의 목전에서 어깨에 메고 나가며 얼굴을 가리고 땅을 보지 말지어다 이는 내가 너를 세워 이스라엘 족속에게 징조가 되게 함이라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them on your shoulder as they are watching and carry them out at dusk. Cover your face so that you cannot see the land, for I have made you a sign to the house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그 명령대로 행하여 낮에 나의 행장을 끌려가는 포로의 행장 같이 내놓고 저물 때에 내 손으로 성벽을 뚫고 캄캄할 때에 행장을 내다가 그들의 목전에서 어깨에 메고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did as I was commanded. During the day I brought out my things packed for exile. Then in the evening I dug through the wall with my hands. I took my belongings out at dusk, carrying them on my shoulders while they watched.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이튿날 아침에 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the word of the LORD came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인자야 이스라엘 족속 곧 그 반역하는 족속이 네게 묻기를 무엇을 하느냐 하지 아니하더냐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did not that rebellious house of Israel ask you, `What are you doing?'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