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에스겔 Ezekiel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여호와의 말씀이 내게 임하여 이르시되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word of the LORD came to me: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에스겔 Ezekiel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인자야 포도나무가 모든 나무보다 나은 것이 무엇이랴 숲속의 여러 나무 가운데에 있는 그 포도나무 가지가 나은 것이 무엇이랴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"Son of man, how is the wood of a vine better than that of a branch on any of the trees in the forest?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에스겔 Ezekiel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그 나무를 가지고 무엇을 제조할 수 있겠느냐 그것으로 무슨 그릇을 걸 못을 만들 수 있겠느냐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Is wood ever taken from it to make anything useful? Do they make pegs from it to hang things on?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에스겔 Ezekiel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불에 던질 땔감이 될 뿐이라 불이 그 두 끝을 사르고 그 가운데도 태웠으면 제조에 무슨 소용이 있겠느냐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after it is thrown on the fire as fuel and the fire burns both ends and chars the middle, is it then useful for anything?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에스겔 Ezekiel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그것이 온전할 때에도 아무 제조에 합당하지 아니하였거든 하물며 불에 살라지고 탄 후에 어찌 제조에 합당하겠느냐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If it was not useful for anything when it was whole, how much less can it be made into something useful when the fire has burned it and it is charred?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에스겔 Ezekiel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그러므로 주 여호와께서 이같이 말씀하셨느니라 내가 수풀 가운데에 있는 포도나무를 불에 던질 땔감이 되게 한 것 같이 내가 예루살렘 주민도 그같이 할지라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"Therefore this is what the Sovereign LORD says: As I have given the wood of the vine among the trees of the forest as fuel for the fire, so will I treat the people living in Jerusalem.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에스겔 Ezekiel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내가 그들을 대적한즉 그들이 그 불에서 나와도 불이 그들을 사르리니 내가 그들을 대적할 때에 내가 여호와인 줄 너희가 알리라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will set my face against them. Although they have come out of the fire, the fire will yet consume them. And when I set my face against them, you will know that I am the LORD.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에스겔 Ezekiel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내가 그 땅을 황폐하게 하리니 이는 그들이 범법함이니라 나 주 여호와의 말이니라 하시니라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will make the land desolate because they have been unfaithful, declares the Sovereign LORD."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