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가령 그가 아들을 낳았다 하자 그 아들이 이 모든 선은 하나도 행하지 아니하고 이 죄악 중 하나를 범하여 강포하거나 살인하거나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"Suppose he has a violent son, who sheds blood or does any of these other things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산 위에서 제물을 먹거나 이웃의 아내를 더럽히거나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 father has done none of them): "He eats at the mountain shrines. He defiles his neighbor's wife.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가난하고 궁핍한 자를 학대하거나 강탈하거나 빚진 자의 저당물을 돌려 주지 아니하거나 우상에게 눈을 들거나 가증한 일을 행하거나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oppresses the poor and needy. He commits robbery. He does not return what he took in pledge. He looks to the idols. He does detestable things.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변리를 위하여 꾸어 주거나 이자를 받거나 할진대 그가 살겠느냐 결코 살지 못하리니 이 모든 가증한 일을 행하였은즉 반드시 죽을지라 자기의 피가 자기에게로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lends at usury and takes excessive interest. Will such a man live? He will not! Because he has done all these detestable things, he will surely be put to death and his blood will be on his own head.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가령 그가 아들을 낳았다 하자 그 아들이 그 아버지가 행한 모든 죄를 보고 두려워하여 그대로 행하지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suppose this son has a son who sees all the sins his father commits, and though he sees them, he does not do such things: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산 위에서 제물을 먹지도 아니하며 이스라엘 족속의 우상에게 눈을 들지도 아니하며 이웃의 아내를 더럽히지도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does not eat at the mountain shrines or look to the idols of the house of Israel. He does not defile his neighbor's wife.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사람을 학대하지도 아니하며 저당을 잡지도 아니하며 강탈하지도 아니하고 주린 자에게 음식물을 주며 벗은 자에게 옷을 입히며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does not oppress anyone or require a pledge for a loan. He does not commit robbery but gives his food to the hungry and provides clothing for the naked.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손을 금하여 가난한 자를 압제하지 아니하며 변리나 이자를 받지 아니하여 내 규례를 지키며 내 율례를 행할진대 이 사람은 그의 아버지의 죄악으로 죽지 아니하고 반드시 살겠고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withholds his hand from sin and takes no usury or excessive interest. He keeps my laws and follows my decrees. He will not die for his father's sin; he will surely live.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아버지는 심히 포학하여 그 동족을 강탈하고 백성들 중에서 선을 행하지 아니하였으므로 그는 그의 죄악으로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father will die for his own sin, because he practiced extortion, robbed his brother and did what was wrong among his people.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너희는 이르기를 아들이 어찌 아버지의 죄를 담당하지 아니하겠느냐 하는도다 아들이 정의와 공의를 행하며 내 모든 율례를 지켜 행하였으면 그는 반드시 살려니와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 ask, `Why does the son not share the guilt of his father?' Since the son has done what is just and right and has been careful to keep all my decrees, he will surely 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이스라엘 땅에 관한 속담에 이르기를 아버지가 신 포도를 먹었으므로 그의 아들의 이가 시다고 함은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people mean by quoting this proverb about the land of Israel: "`The fathers eat sour grapes, and the children's teeth are set on edge'?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범죄하는 그 영혼은 죽을지라 아들은 아버지의 죄악을 담당하지 아니할 것이요 아버지는 아들의 죄악을 담당하지 아니하리니 의인의 공의도 자기에게로 돌아가고 악인의 악도 자기에게로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soul who sins is the one who will die. The son will not share the guilt of the father, nor will the father share the guilt of the son. The righteousness of the righteous man will be credited to him, and the wickedness of the wicked will be charged against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악인이 만일 그가 행한 모든 죄에서 돌이켜 떠나 내 모든 율례를 지키고 정의와 공의를 행하면 반드시 살고 죽지 아니할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wicked man turns away from all the sins he has committed and keeps all my decrees and does what is just and right, he will surely live; he will not die.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범죄한 것이 하나도 기억함이 되지 아니하리니 그가 행한 공의로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None of the offenses he has committed will be remembered against him. Because of the righteous things he has done, he will live.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 여호와의 말씀이니라 내가 어찌 악인이 죽는 것을 조금인들 기뻐하랴 그가 돌이켜 그 길에서 떠나 사는 것을 어찌 기뻐하지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I take any pleasure in the death of the wicked? declares the Sovereign LORD. Rather, am I not pleased when they turn from their ways and live?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만일 의인이 돌이켜 그 공의에서 떠나 범죄하고 악인이 행하는 모든 가증한 일대로 행하면 살겠느냐 그가 행한 공의로운 일은 하나도 기억함이 되지 아니하리니 그가 그 범한 허물과 그 지은 죄로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righteous man turns from his righteousness and commits sin and does the same detestable things the wicked man does, will he live? None of the righteous things he has done will be remembered. Because of the unfaithfulness he is guilty of and because of the sins he has committed, he will die.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그런데 너희는 이르기를 주의 길이 공평하지 아니하다 하는도다 이스라엘 족속아 들을지어다 내 길이 어찌 공평하지 아니하냐 너희 길이 공평하지 아니한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 say, `The way of the Lord is not just.' Hear, O house of Israel: Is my way unjust? Is it not your ways that are unjust?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의인이 그 공의를 떠나 죄악을 행하고 그로 말미암아 죽으면 그 행한 죄악으로 말미암아 죽는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righteous man turns from his righteousness and commits sin, he will die for it; because of the sin he has committed he will die.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만일 악인이 그 행한 악을 떠나 정의와 공의를 행하면 그 영혼을 보전하리라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wicked man turns away from the wickedness he has committed and does what is just and right, he will save his life.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스스로 헤아리고 그 행한 모든 죄악에서 돌이켜 떠났으니 반드시 살고 죽지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considers all the offenses he has committed and turns away from them, he will surely live; he will not die.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그런데 이스라엘 족속은 이르기를 주의 길이 공평하지 아니하다 하는도다 이스라엘 족속아 나의 길이 어찌 공평하지 아니하냐 너희 길이 공평하지 아니한 것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house of Israel says, `The way of the Lord is not just.' Are my ways unjust, O house of Israel? Is it not your ways that are unjust?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 여호와의 말씀이니라 내가 나의 삶을 두고 맹세하노니 너희가 이스라엘 가운데에서 다시는 이 속담을 쓰지 못하게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you will no longer quote this proverb in Israel.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주 여호와의 말씀이니라 이스라엘 족속아 내가 너희 각 사람이 행한 대로 심판할지라 너희는 돌이켜 회개하고 모든 죄에서 떠날지어다 그리한즉 그것이 너희에게 죄악의 걸림돌이 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O house of Israel, I will judge you, each one according to his ways, declares the Sovereign LORD. Repent! Turn away from all your offenses; then sin will not be your downfall.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너희가 범한 모든 죄악을 버리고 마음과 영을 새롭게 할지어다 이스라엘 족속아 너희가 어찌하여 죽고자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Rid yourselves of all the offenses you have committed, and get a new heart and a new spirit. Why will you die, O house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 여호와의 말씀이니라 죽을 자가 죽는 것도 내가 기뻐하지 아니하노니 너희는 스스로 돌이키고 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take no pleasure in the death of anyone, declares the Sovereign LORD. Repent and live!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모든 영혼이 다 내게 속한지라 아버지의 영혼이 내게 속함 같이 그의 아들의 영혼도 내게 속하였나니 범죄하는 그 영혼은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 living soul belongs to me, the father as well as the son -- both alike belong to me. The soul who sins is the one who will die.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사람이 만일 의로워서 정의와 공의를 따라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"Suppose there is a righteous man who does what is just and right.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산 위에서 제물을 먹지 아니하며 이스라엘 족속의 우상에게 눈을 들지 아니하며 이웃의 아내를 더럽히지 아니하며 월경 중에 있는 여인을 가까이 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does not eat at the mountain shrines or look to the idols of the house of Israel. He does not defile his neighbor's wife or lie with a woman during her period.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사람을 학대하지 아니하며 빚진 자의 저당물을 돌려 주며 강탈하지 아니하며 주린 자에게 음식물을 주며 벗은 자에게 옷을 입히며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does not oppress anyone, but returns what he took in pledge for a loan. He does not commit robbery but gives his food to the hungry and provides clothing for the naked.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변리를 위하여 꾸어 주지 아니하며 이자를 받지 아니하며 스스로 손을 금하여 죄를 짓지 아니하며 사람과 사람 사이에 진실하게 판단하며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does not lend at usury or take excessive interest. He withholds his hand from doing wrong and judges fairly between man and 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율례를 따르며 내 규례를 지켜 진실하게 행할진대 그는 의인이니 반드시 살리라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follows my decrees and faithfully keeps my laws. That man is righteous; he will surely live, declares the Sovereign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