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너는 이스라엘 고관들을 위하여 애가를 지어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"Take up a lament concerning the princes of Israel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네 피의 어머니는 물 가에 심겨진 포도나무 같아서 물이 많으므로 열매가 많고 가지가 무성하며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"`Your mother was like a vine in your vineyard planted by the water; it was fruitful and full of branches because of abundant water.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가지들은 강하여 권세 잡은 자의 규가 될 만한데 그 하나의 키가 굵은 가지 가운데에서 높았으며 많은 가지 가운데에서 뛰어나 보이다가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Its branches were strong, fit for a ruler's scepter. It towered high above the thick foliage, conspicuous for its height and for its many branches.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분노 중에 뽑혀서 땅에 던짐을 당하매 그 열매는 동풍에 마르고 그 강한 가지들은 꺾이고 말라 불에 탔더니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it was uprooted in fury and thrown to the ground. The east wind made it shrivel, it was stripped of its fruit; its strong branches withered and fire consumed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이제는 광야, 메마르고 가물이 든 땅에 심어진 바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it is planted in the desert, in a dry and thirsty land.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불이 그 가지 중 하나에서부터 나와 그 열매를 태우니 권세 잡은 자의 규가 될 만한 강한 가지가 없도다 하라 이것이 애가라 후에도 애가가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Fire spread from one of its main branches and consumed its fruit. No strong branch is left on it fit for a ruler's scepter.' This is a lament and is to be used as a lament."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부르라 네 어머니는 무엇이냐 암사자라 그가 사자들 가운데에 엎드려 젊은 사자 중에서 그 새끼를 기르는데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say: "`What a lioness was your mother among the lions! She lay down among the young lions and reared her cubs.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새끼 하나를 키우매 젊은 사자가 되어 먹이 물어뜯기를 배워 사람을 삼키매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brought up one of her cubs, and he became a strong lion. He learned to tear the prey and he devoured men.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이방이 듣고 함정으로 그를 잡아 갈고리로 꿰어 끌고 애굽 땅으로 간지라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nations heard about him, and he was trapped in their pit. They led him with hooks to the land of Egypt.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암사자가 기다리다가 소망이 끊어진 줄을 알고 그 새끼 하나를 또 골라 젊은 사자로 키웠더니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"`When she saw her hope unfulfilled, her expectation gone, she took another of her cubs and made him a strong lion.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젊은 사자가 되매 여러 사자 가운데에 왕래하며 먹이 물어뜯기를 배워 사람을 삼키며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prowled among the lions, for he was now a strong lion. He learned to tear the prey and he devoured men.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그의 궁궐들을 헐고 성읍들을 부수니 그 우는 소리로 말미암아 땅과 그 안에 가득한 것이 황폐한지라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broke down their strongholds and devastated their towns. The land and all who were in it were terrified by his roaring.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이방이 포위하고 있는 지방에서 그를 치러 와서 그의 위에 그물을 치고 함정에 잡아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nations came against him, those from regions round about. They spread their net for him, and he was trapped in their pit.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우리에 넣고 갈고리를 꿰어 끌고 바벨론 왕에게 이르렀나니 그를 옥에 가두어 그 소리가 다시 이스라엘 산에 들리지 아니하게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hooks they pulled him into a cage and brought him to the king of Babylon. They put him in prison, so his roar was heard no longer on the mountains of Israel.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