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그가 내게 이르시되 인자야 네 발로 일어서라 내가 네게 말하리라 하시며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to me, "Son of man, stand up on your feet and I will speak to you."</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그가 그것을 내 앞에 펴시니 그 안팎에 글이 있는데 그 위에 애가와 애곡과 재앙의 말이 기록되었더라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which he unrolled before me. On both sides of it were written words of lament and mourning and woe.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그가 내게 말씀하실 때에 그 영이 내게 임하사 나를 일으켜 내 발로 세우시기로 내가 그 말씀하시는 자의 소리를 들으니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he spoke, the Spirit came into me and raised me to my feet, and I heard him speaking to me.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내게 이르시되 인자야 내가 너를 이스라엘 자손 곧 패역한 백성, 나를 배반하는 자에게 보내노라 그들과 그 조상들이 내게 범죄하여 오늘까지 이르렀나니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"Son of man, I am sending you to the Israelites, to a rebellious nation that has rebelled against me; they and their fathers have been in revolt against me to this very day.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이 자손은 얼굴이 뻔뻔하고 마음이 굳은 자니라 내가 너를 그들에게 보내노니 너는 그들에게 이르기를 주 여호와의 말씀이 이러하시다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people to whom I am sending you are obstinate and stubborn. Say to them, `This is what the Sovereign LORD says.'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그들은 패역한 족속이라 그들이 듣든지 아니 듣든지 그들 가운데에 선지자가 있음을 알지니라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whether they listen or fail to listen -- for they are a rebellious house -- they will know that a prophet has been among them.</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인자야 너는 비록 가시와 찔레와 함께 있으며 전갈 가운데에 거주할지라도 그들을 두려워하지 말고 그들의 말을 두려워하지 말지어다 그들은 패역한 족속이라도 그 말을 두려워하지 말며 그 얼굴을 무서워하지 말지어다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you, son of man, do not be afraid of them or their words. Do not be afraid, though briers and thorns are all around you and you live among scorpions. Do not be afraid of what they say or terrified by them, though they are a rebellious house.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그들은 심히 패역한 자라 그들이 듣든지 아니 듣든지 너는 내 말로 고할지어다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must speak my words to them, whether they listen or fail to listen, for they are rebellious.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너 인자야 내가 네게 이르는 말을 듣고 그 패역한 족속 같이 패역하지 말고 네 입을 벌리고 내가 네게 주는 것을 먹으라 하시기로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you, son of man, listen to what I say to you. Do not rebel like that rebellious house; open your mouth and eat what I give you."</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내가 보니 보라 한 손이 나를 향하여 펴지고 보라 그 안에 두루마리 책이 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 looked, and I saw a hand stretched out to me. In it was a scroll,</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