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일곱째 해 다섯째 달 열째 날에 이스라엘 장로 여러 사람이 여호와께 물으려고 와서 내 앞에 앉으니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seventh year, in the fifth month on the tenth day, some of the elders of Israel came to inquire of the LORD, and they sat down in front of me.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그러므로 내가 그들을 애굽 땅에서 나와서 광야에 이르게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 led them out of Egypt and brought them into the desert.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사람이 준행하면 그로 말미암아 삶을 얻을 내 율례를 주며 내 규례를 알게 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gave them my decrees and made known to them my laws, for the man who obeys them will live by them.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또 내가 그들을 거룩하게 하는 여호와인 줄 알게 하려고 내 안식일을 주어 그들과 나 사이에 표징을 삼았노라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Also I gave them my Sabbaths as a sign between us, so they would know that I the LORD made them holy.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그러나 이스라엘 족속이 광야에서 내게 반역하여 사람이 준행하면 그로 말미암아 삶을 얻을 나의 율례를 준행하지 아니하며 나의 규례를 멸시하였고 나의 안식일을 크게 더럽혔으므로 내가 이르기를 내가 내 분노를 광야에서 그들에게 쏟아 멸하리라 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the people of Israel rebelled against me in the desert. They did not follow my decrees but rejected my laws -- although the man who obeys them will live by them -- and they utterly desecrated my Sabbaths. So I said I would pour out my wrath on them and destroy them in the desert.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내가 내 이름을 위하여 달리 행하였었나니 내가 그들을 인도하여 내는 것을 본 나라들 앞에서 내 이름을 더럽히지 아니하려 하였음이로라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for the sake of my name I did what would keep it from being profaned in the eyes of the nations in whose sight I had brought them out.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또 내가 내 손을 들어 광야에서 그들에게 맹세하기를 내가 그들에게 허락한 땅 곧 젖과 꿀이 흐르는 땅이요 모든 땅 중의 아름다운 곳으로 그들을 인도하여 들이지 아니하리라 한 것은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Also with uplifted hand I swore to them in the desert that I would not bring them into the land I had given them -- a land flowing with milk and honey, most beautiful of all lands --</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그들이 마음으로 우상을 따라 나의 규례를 업신여기며 나의 율례를 행하지 아니하며 나의 안식일을 더럽혔음이라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they rejected my laws and did not follow my decrees and desecrated my Sabbaths. For their hearts were devoted to their idols.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그러나 내가 그들을 아껴서 광야에서 멸하여 아주 없이하지 아니하였었노라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I looked on them with pity and did not destroy them or put an end to them in the desert.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내가 광야에서 그들의 자손에게 이르기를 너희 조상들의 율례를 따르지 말며 그 규례를 지키지 말며 그 우상들로 말미암아 스스로 더럽히지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said to their children in the desert, "Do not follow the statutes of your fathers or keep their laws or defile yourselves with their idols.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나는 여호와 너희 하나님이라 너희는 나의 율례를 따르며 나의 규례를 지켜 행하고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the LORD your God; follow my decrees and be careful to keep my laws.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여호와의 말씀이 내게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word of the LORD came to me: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또 나의 안식일을 거룩하게 할지어다 이것이 나와 너희 사이에 표징이 되어 내가 여호와 너희 하나님인 줄을 너희가 알게 하리라 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Keep my Sabbaths holy, that they may be a sign between us. Then you will know that I am the LORD your God."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그러나 그들의 자손이 내게 반역하여 사람이 지켜 행하면 그로 말미암아 삶을 얻을 나의 율례를 따르지 아니하며 나의 규례를 지켜 행하지 아니하였고 나의 안식일을 더럽힌지라 이에 내가 이르기를 내가 광야에서 그들에게 내 분노를 쏟으며 그들에게 내 진노를 이루리라 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children rebelled against me: They did not follow my decrees, they were not careful to keep my laws -- although the man who obeys them will live by them -- and they desecrated my Sabbaths. So I said I would pour out my wrath on them and spend my anger against them in the desert.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내가 내 이름을 위하여 내 손을 막아 달리 행하였나니 내가 그들을 인도하여 내는 것을 본 여러 나라 앞에서 내 이름을 더럽히지 아니하려 하였음이로라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withheld my hand, and for the sake of my name I did what would keep it from being profaned in the eyes of the nations in whose sight I had brought them out.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또 내가 내 손을 들어 광야에서 그들에게 맹세하기를 내가 그들을 이방인 중에 흩으며 여러 민족 가운데에 헤치리라 하였나니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Also with uplifted hand I swore to them in the desert that I would disperse them among the nations and scatter them through the countries,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이는 그들이 나의 규례를 행하지 아니하며 나의 율례를 멸시하며 내 안식일을 더럽히고 눈으로 그들의 조상들의 우상들을 사모함이며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they had not obeyed my laws but had rejected my decrees and desecrated my Sabbaths, and their eyes lusted after their fathers' idols.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또 내가 그들에게 선하지 못한 율례와 능히 지키지 못할 규례를 주었고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also gave them over to statutes that were not good and laws they could not live by;</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그들이 장자를 다 화제로 드리는 그 예물로 내가 그들을 더럽혔음은 그들을 멸망하게 하여 나를 여호와인 줄 알게 하려 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let them become defiled through their gifts -- the sacrifice of every firstborn -- that I might fill them with horror so they would know that I am the LORD.'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그런즉 인자야 이스라엘 족속에게 말하여 이르라 주 여호와께서 이같이 말씀하셨느니라 너희 조상들이 또 내게 범죄하여 나를 욕되게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son of man, speak to the people of Israel and say to them, `This is what the Sovereign LORD says: In this also your fathers blasphemed me by forsaking me: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내가 내 손을 들어 그들에게 주기로 맹세한 땅으로 그들을 인도하여 들였더니 그들이 모든 높은 산과 모든 무성한 나무를 보고 거기에서 제사를 드리고 분노하게 하는 제물을 올리며 거기서 또 분향하고 전제물을 부어 드린지라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 brought them into the land I had sworn to give them and they saw any high hill or any leafy tree, there they offered their sacrifices, made offerings that provoked me to anger, presented their fragrant incense and poured out their drink offerings.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이에 내가 그들에게 이르기를 너희가 다니는 산당이 무엇이냐 하였노라 (그것을 오늘날까지 바마라 일컫느니라)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said to them: What is this high place you go to?'" (It is called Bamah to this day.)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인자야 이스라엘 장로들에게 말하여 이르라 주 여호와께서 이렇게 말씀하셨느니라 너희가 내게 물으려고 왔느냐 내가 나의 목숨을 걸고 맹세하거니와 너희가 내게 묻기를 내가 용납하지 아니하리라 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"Son of man, speak to the elders of Israel and say to them, `This is what the Sovereign LORD says: Have you come to inquire of me? As surely as I live, I will not let you inquire of me, declares the Sovereign LORD.'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그러므로 너는 이스라엘 족속에게 이르라 주 여호와께서 이같이 말씀하셨느니라 너희가 조상들의 풍속을 따라 너희 자신을 더럽히며 그 모든 가증한 것을 따라 행음하느냐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say to the house of Israel: `This is what the Sovereign LORD says: Will you defile yourselves the way your fathers did and lust after their vile images?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너희가 또 너희 아들을 화제로 삼아 불 가운데로 지나게 하며 오늘까지 너희 자신을 우상들로 말미암아 더럽히느냐 이스라엘 족속아 너희가 내게 묻기를 내가 용납하겠느냐 주 여호와의 말씀이니라 내가 나의 삶을 두고 맹세하노니 너희가 내게 묻기를 내가 용납하지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offer your gifts -- the sacrifice of your sons in the fire -- you continue to defile yourselves with all your idols to this day. Am I to let you inquire of me, O house of Israel? As surely as I live, declares the Sovereign LORD, I will not let you inquire of me.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너희가 스스로 이르기를 우리가 이방인 곧 여러 나라 족속 같이 되어서 목석을 경배하리라 하거니와 너희 마음에 품은 것을 결코 이루지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say, "We want to be like the nations, like the peoples of the world, who serve wood and stone." But what you have in mind will never happen.</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주 여호와의 말씀이니라 내가 나의 삶을 두고 맹세하노니 내가 능한 손과 편 팔로 분노를 쏟아 너희를 반드시 다스릴지라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surely as I live, declares the Sovereign LORD, I will rule over you with a mighty hand and an outstretched arm and with outpoured wrath.</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능한 손과 편 팔로 분노를 쏟아 너희를 여러 나라에서 나오게 하며 너희의 흩어진 여러 지방에서 모아내고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bring you from the nations and gather you from the countries where you have been scattered -- with a mighty hand and an outstretched arm and with outpoured wrath.</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너희를 인도하여 여러 나라 광야에 이르러 거기에서 너희를 대면하여 심판하되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bring you into the desert of the nations and there, face to face, I will execute judgment upon you.</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내가 애굽 땅 광야에서 너희 조상들을 심판한 것 같이 너희를 심판하리라 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I judged your fathers in the desert of the land of Egypt, so I will judge you, declares the Sovereign LORD.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내가 너희를 막대기 아래로 지나가게 하며 언약의 줄로 매려니와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take note of you as you pass under my rod, and I will bring you into the bond of the covenant.</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너희 가운데에서 반역하는 자와 내게 범죄하는 자를 모두 제하여 버릴지라 그들을 그 머물러 살던 땅에서는 나오게 하여도 이스라엘 땅에는 들어가지 못하게 하리니 너희가 나는 여호와인 줄을 알리라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purge you of those who revolt and rebel against me. Although I will bring them out of the land where they are living, yet they will not enter the land of Israel. Then you will know that I am the LORD.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주 여호와께서 이같이 말씀하셨느니라 이스라엘 족속아 너희가 내 말을 듣지 아니하려거든 가서 각각 그 우상을 섬기라 그렇게 하려거든 이 후에 다시는 너희 예물과 너희 우상들로 내 거룩한 이름을 더럽히지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you, O house of Israel, this is what the Sovereign LORD says: Go and serve your idols, every one of you! But afterward you will surely listen to me and no longer profane my holy name with your gifts and idols.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인자야 네가 그들을 심판하려느냐 네가 그들을 심판하려느냐 너는 그들에게 그들의 조상들의 가증한 일을 알게 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"Will you judge them? Will you judge them, son of man? Then confront them with the detestable practices of their fathers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주 여호와의 말씀이니라 이스라엘 온 족속이 그 땅에 있어서 내 거룩한 산 곧 이스라엘의 높은 산에서 다 나를 섬기리니 거기에서 내가 그들을 기쁘게 받을지라 거기에서 너희 예물과 너희가 드리는 첫 열매와 너희 모든 성물을 요구하리라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on my holy mountain, the high mountain of Israel, declares the Sovereign LORD, there in the land the entire house of Israel will serve me, and there I will accept them. There I will require your offerings and your choice gifts, along with all your holy sacrifices.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내가 너희를 인도하여 여러 나라 가운데에서 나오게 하고 너희가 흩어진 여러 민족 가운데에서 모아 낼 때에 내가 너희를 향기로 받고 내가 또 너희로 말미암아 내 거룩함을 여러 나라의 목전에서 나타낼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accept you as fragrant incense when I bring you out from the nations and gather you from the countries where you have been scattered, and I will show myself holy among you in the sight of the nations.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내가 내 손을 들어 너희 조상들에게 주기로 맹세한 땅 곧 이스라엘 땅으로 너희를 인도하여 들일 때에 너희는 내가 여호와인 줄 알고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you will know that I am the LORD, when I bring you into the land of Israel, the land I had sworn with uplifted hand to give to your fathers.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거기에서 너희의 길과 스스로 더럽힌 모든 행위를 기억하고 이미 행한 모든 악으로 말미암아 스스로 미워하리라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you will remember your conduct and all the actions by which you have defiled yourselves, and you will loathe yourselves for all the evil you have done.</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이스라엘 족속아 내가 너희의 악한 길과 더러운 행위대로 하지 아니하고 내 이름을 위하여 행한 후에야 내가 여호와인 줄 너희가 알리라 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know that I am the LORD, when I deal with you for my name's sake and not according to your evil ways and your corrupt practices, O house of Israel, declares the Sovereign LORD.'"</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여호와의 말씀이 또 내게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 of the LORD came to me:</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인자야 너는 얼굴을 남으로 향하라 남으로 향하여 소리내어 남쪽의 숲을 쳐서 예언하라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"Son of man, set your face toward the south; preach against the south and prophesy against the forest of the southland.</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남쪽의 숲에게 이르기를 여호와의 말씀을 들을지어다 주 여호와께서 이같이 말씀하셨느니라 내가 너의 가운데에 불을 일으켜 모든 푸른 나무와 모든 마른 나무를 없애리니 맹렬한 불꽃이 꺼지지 아니하고 남에서 북까지 모든 얼굴이 그슬릴지라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 to the southern forest: `Hear the word of the LORD. This is what the Sovereign LORD says: I am about to set fire to you, and it will consume all your trees, both green and dry. The blazing flame will not be quenched, and every face from south to north will be scorched by it.</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혈기 있는 모든 자는 나 여호와가 그 불을 일으킨 줄을 알리니 그것이 꺼지지 아니하리라 하셨다 하라 하시기로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Everyone will see that I the LORD have kindled it; it will not be quenched.'"</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내가 이르되 아하 주 여호와여 그들이 나를 가리켜 말하기를 그는 비유로 말하는 자가 아니냐 하나이다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said, "Ah, Sovereign LORD! They are saying of me, `Isn't he just telling parables?'"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이르라 주 여호와께서 이같이 말씀하셨느니라 옛날에 내가 이스라엘을 택하고 야곱 집의 후예를 향하여 내 손을 들어 맹세하고 애굽 땅에서 그들에게 나타나 맹세하여 이르기를 나는 여호와 너희 하나님이라 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say to them: `This is what the Sovereign LORD says: On the day I chose Israel, I swore with uplifted hand to the descendants of the house of Jacob and revealed myself to them in Egypt. With uplifted hand I said to them, "I am the LORD your God."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 날에 내가 내 손을 들어 그들에게 맹세하기를 애굽 땅에서 인도하여 내어 그들을 위하여 찾아 두었던 땅 곧 젖과 꿀이 흐르는 땅이요 모든 땅 중의 아름다운 곳에 이르게 하리라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that day I swore to them that I would bring them out of Egypt into a land I had searched out for them, a land flowing with milk and honey, the most beautiful of all lands.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또 그들에게 이르기를 너희는 눈을 끄는 바 가증한 것을 각기 버리고 애굽의 우상들로 말미암아 스스로 더럽히지 말라 나는 여호와 너희 하나님이니라 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 said to them, "Each of you, get rid of the vile images you have set your eyes on, and do not defile yourselves with the idols of Egypt. I am the LORD your God."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그들이 내게 반역하여 내 말을 즐겨 듣지 아니하고 그들의 눈을 끄는 바 가증한 것을 각기 버리지 아니하며 애굽의 우상들을 떠나지 아니하므로 내가 말하기를 내가 애굽 땅에서 그들에게 나의 분노를 쏟으며 그들에게 진노를 이루리라 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rebelled against me and would not listen to me; they did not get rid of the vile images they had set their eyes on, nor did they forsake the idols of Egypt. So I said I would pour out my wrath on them and spend my anger against them in Egypt.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그러나 내가 그들이 거주하는 이방인의 눈 앞에서 그들에게 나타나 그들을 애굽 땅에서 인도하여 내었나니 이는 내 이름을 위함이라 내 이름을 그 이방인의 눈 앞에서 더럽히지 아니하려고 행하였음이라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for the sake of my name I did what would keep it from being profaned in the eyes of the nations they lived among and in whose sight I had revealed myself to the Israelites by bringing them out of Egypt.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