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칼이 날카로움은 죽임을 위함이요 빛남은 번개 같이 되기 위함이니 우리가 즐거워하겠느냐 내 아들의 규가 모든 나무를 업신여기는도다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sharpened for the slaughter, polished to flash like lightning! "`Shall we rejoice in the scepter of my son Judah? The sword despises every such stick.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칼을 손에 잡아 쓸 만하도록 빛나게 하되 죽이는 자의 손에 넘기기 위하여 날카롭고도 빛나게 하였도다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sword is appointed to be polished, to be grasped with the hand; it is sharpened and polished, made ready for the hand of the slayer.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인자야 너는 부르짖어 슬피 울지어다 이것이 내 백성에게 임하며 이스라엘 모든 고관에게 임함이로다 그들과 내 백성이 함께 칼에 넘긴 바 되었으니 너는 네 넓적다리를 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Cry out and wail, son of man, for it is against my people; it is against all the princes of Israel. They are thrown to the sword along with my people. Therefore beat your breast.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이것이 시험이라 만일 업신여기는 규가 없어지면 어찌할까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"`Testing will surely come. And what if the scepter of Judah, which the sword despises, does not continue? declares the Sovereign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인자야 너는 예언하며 손뼉을 쳐서 칼로 두세 번 거듭 쓰이게 하라 이 칼은 죽이는 칼이라 사람들을 둘러싸고 죽이는 큰 칼이로다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son of man, prophesy and strike your hands together. Let the sword strike twice, even three times. It is a sword for slaughter -- a sword for great slaughter, closing in on them from every side.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그들이 낙담하여 많이 엎드러지게 하려고 그 모든 성문을 향하여 번쩍번쩍하는 칼을 세워 놓았도다 오호라 그 칼이 번개 같고 죽이기 위하여 날카로웠도다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hearts may melt and the fallen be many, I have stationed the sword for slaughter at all their gates. Oh! It is made to flash like lightning, it is grasped for slaughter.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칼아 모이라 오른쪽을 치라 대열을 맞추라 왼쪽을 치라 향한 대로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sword, slash to the right, then to the left, wherever your blade is turned.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나도 내 손뼉을 치며 내 분노를 다 풀리로다 나 여호와가 말하였노라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too will strike my hands together, and my wrath will subside. I the LORD have spoken."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인자야 너는 바벨론 왕의 칼이 올 두 길을 한 땅에서 나오도록 그리되 곧 성으로 들어가는 길 어귀에다가 길이 나뉘는 지시표를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mark out two roads for the sword of the king of Babylon to take, both starting from the same country. Make a signpost where the road branches off to the city.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얼굴을 예루살렘으로 향하며 성소를 향하여 소리내어 이스라엘 땅에게 예언하라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set your face against Jerusalem and preach against the sanctuary. Prophesy against the land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칼이 암몬 족속의 랍바에 이르는 길과 유다의 견고한 성 예루살렘에 이르는 길을 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Mark out one road for the sword to come against Rabbah of the Ammonites and another against Judah and fortified Jerusalem.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바벨론 왕이 갈랫길 곧 두 길 어귀에 서서 점을 치되 화살들을 흔들어 우상에게 묻고 희생제물의 간을 살펴서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king of Babylon will stop at the fork in the road, at the junction of the two roads, to seek an omen: He will cast lots with arrows, he will consult his idols, he will examine the liver.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오른손에 예루살렘으로 갈 점괘를 얻었으므로 공성퇴를 설치하며 입을 벌리고 죽이며 소리를 높여 외치며 성문을 향하여 공성퇴를 설치하고 토성을 쌓고 사다리를 세우게 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Into his right hand will come the lot for Jerusalem, where he is to set up battering rams, to give the command to slaughter, to sound the battle cry, to set battering rams against the gates, to build a ramp and to erect siege works.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전에 그들에게 맹약한 자들은 그것을 거짓 점괘로 여길 것이나 바벨론 왕은 그 죄악을 기억하고 그 무리를 잡으리라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seem like a false omen to those who have sworn allegiance to him, but he will remind them of their guilt and take them captive.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주 여호와께서 이같이 말씀하셨느니라 너희의 악이 기억을 되살리며 너희의 허물이 드러나며 너희 모든 행위의 죄가 나타났도다 너희가 기억한 바 되었은즉 그 손에 잡히리라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`Because you people have brought to mind your guilt by your open rebellion, revealing your sins in all that you do -- because you have done this, you will be taken captive.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 극악하여 중상을 당할 이스라엘 왕아 네 날이 이르렀나니 곧 죄악의 마지막 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profane and wicked prince of Israel, whose day has come, whose time of punishment has reached its climax,</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주 여호와께서 이같이 말씀하셨느니라 관을 제거하며 왕관을 벗길지라 그대로 두지 못하리니 낮은 자를 높이고 높은 자를 낮출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Take off the turban, remove the crown. It will not be as it was: The lowly will be exalted and the exalted will be brought low.</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엎드러뜨리고 엎드러뜨리고 엎드러뜨리려니와 이것도 다시 있지 못하리라 마땅히 얻을 자가 이르면 그에게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ruin! A ruin! I will make it a ruin! It will not be restored until he comes to whom it rightfully belongs; to him I will give it.'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인자야 너는 주 여호와께서 암몬 족속과 그의 능욕에 대하여 이같이 말씀하셨다고 예언하라 너는 이르기를 칼이 뽑히도다 칼이 뽑히도다 죽이며 멸절하며 번개 같이 되기 위하여 빛났도다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son of man, prophesy and say, `This is what the Sovereign LORD says about the Ammonites and their insults: "`A sword, a sword, drawn for the slaughter, polished to consume and to flash like lightning!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네게 대하여 허무한 것을 보며 네게 대하여 거짓 복술을 하는 자가 너를 중상 당한 악인의 목 위에 두리니 이는 그의 날 곧 죄악의 마지막 때가 이름이로다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Despite false visions concerning you and lying divinations about you, it will be laid on the necks of the wicked who are to be slain, whose day has come, whose time of punishment has reached its climax.</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땅에게 이르기를 여호와의 말씀에 내가 너를 대적하여 내 칼을 칼집에서 빼어 의인과 악인을 네게서 끊을지라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to her: `This is what the LORD says: I am against you. I will draw my sword from its scabbard and cut off from you both the righteous and the wicked.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칼을 그 칼집에 꽂을지어다 네가 지음을 받은 곳에서, 네가 출생한 땅에서 내가 너를 심판하리로다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Return the sword to its scabbard. In the place where you were created, in the land of your ancestry, I will judge you.</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내가 내 분노를 네게 쏟으며 내 진노의 불을 네게 내뿜고 너를 짐승 같은 자 곧 멸하기에 익숙한 자의 손에 넘기리로다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pour out my wrath upon you and breathe out my fiery anger against you; I will hand you over to brutal men, men skilled in destruction.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네가 불에 섶과 같이 될 것이며 네 피가 나라 가운데에 있을 것이며 네가 다시 기억되지 못할 것이니 나 여호와가 말하였음이라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fuel for the fire, your blood will be shed in your land, you will be remembered no more; for I the LORD have spoken.'"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의인과 악인을 네게서 끊을 터이므로 내 칼을 칼집에서 빼어 모든 육체를 남에서 북까지 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I am going to cut off the righteous and the wicked, my sword will be unsheathed against everyone from south to north.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모든 육체는 나 여호와가 내 칼을 칼집에서 빼낸 줄을 알지라 칼이 다시 꽂히지 아니하리라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people will know that I the LORD have drawn my sword from its scabbard; it will not return again.'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인자야 탄식하되 너는 허리가 끊어지듯 탄식하라 그들의 목전에서 슬피 탄식하라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groan, son of man! Groan before them with broken heart and bitter grief.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네게 묻기를 네가 어찌하여 탄식하느냐 하거든 대답하기를 재앙이 다가온다는 소문 때문이니 각 마음이 녹으며 모든 손이 약하여지며 각 영이 쇠하며 모든 무릎이 물과 같이 약해지리라 보라 재앙이 오나니 반드시 이루어지리라 주 여호와의 말씀이니라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they ask you, `Why are you groaning?' you shall say, `Because of the news that is coming. Every heart will melt and every hand go limp; every spirit will become faint and every knee become as weak as water.' It is coming! It will surely take place, declares the Sovereign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인자야 너는 예언하여 여호와의 말씀을 이같이 말하라 칼이여 칼이여 날카롭고도 빛나도다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prophesy and say, `This is what the Lord says: "`A sword, a sword, sharpened and polished --</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