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또 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 가운데에 자기 아버지의 하체를 드러내는 자도 있었으며 네 가운데에 월경하는 부정한 여인과 관계하는 자도 있었으며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are those who dishonor their fathers' bed; in you are those who violate women during their period, when they are ceremonially unclean.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어떤 사람은 그 이웃의 아내와 가증한 일을 행하였으며 어떤 사람은 그의 며느리를 더럽혀 음행하였으며 네 가운데에 어떤 사람은 그 자매 곧 아버지의 딸과 관계하였으며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one man commits a detestable offense with his neighbor's wife, another shamefully defiles his daughter-in-law, and another violates his sister, his own father's daughter.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가운데에 피를 흘리려고 뇌물을 받는 자도 있었으며 네가 번돈과 이자를 받았으며 이익을 탐하여 이웃을 속여 빼앗았으며 나를 잊어버렸도다 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men accept bribes to shed blood; you take usury and excessive interest and make unjust gain from your neighbors by extortion. And you have forgotten me, declares the Sovereign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네가 불의를 행하여 이익을 얻은 일과 네 가운데에 피 흘린 일로 말미암아 내가 손뼉을 쳤나니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"`I will surely strike my hands together at the unjust gain you have made and at the blood you have shed in your midst.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네게 보응하는 날에 네 마음이 견디겠느냐 네 손이 힘이 있겠느냐 나 여호와가 말하였으니 내가 이루리라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your courage endure or your hands be strong in the day I deal with you? I the LORD have spoken, and I will do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너를 뭇 나라 가운데에 흩으며 각 나라에 헤치고 너의 더러운 것을 네 가운데에서 멸하리라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disperse you among the nations and scatter you through the countries; and I will put an end to your uncleanness.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네가 자신 때문에 나라들의 목전에서 수치를 당하리니 내가 여호와인 줄 알리라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have been defiled in the eyes of the nations, you will know that I am the LORD.'"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인자야 이스라엘 족속이 내게 찌꺼기가 되었나니 곧 풀무 불 가운데에 있는 놋이나 주석이나 쇠나 납이며 은의 찌꺼기로다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the house of Israel has become dross to me; all of them are the copper, tin, iron and lead left inside a furnace. They are but the dross of silver.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그러므로 주 여호와께서 이와 같이 말씀하셨느니라 너희가 다 찌꺼기가 되었은즉 내가 너희를 예루살렘 가운데로 모으고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this is what the Sovereign LORD says: `Because you have all become dross, I will gather you into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인자야 네가 심판하려느냐 이 피흘린 성읍을 심판하려느냐 그리하려거든 자기의 모든 가증한 일을 그들이 알게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will you judge her? Will you judge this city of bloodshed? Then confront her with all her detestable practices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사람이 은이나 놋이나 쇠나 납이나 주석이나 모아서 풀무 불 속에 넣고 불을 불어 녹이는 것 같이 내가 노여움과 분으로 너희를 모아 거기에 두고 녹이리라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men gather silver, copper, iron, lead and tin into a furnace to melt it with a fiery blast, so will I gather you in my anger and my wrath and put you inside the city and melt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너희를 모으고 내 분노의 불을 너희에게 불면 너희가 그 가운데에서 녹되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gather you and I will blow on you with my fiery wrath, and you will be melted inside her.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은이 풀무 불 가운데에서 녹는 것 같이 너희가 그 가운데에서 녹으리니 나 여호와가 분노를 너희 위에 쏟은 줄을 너희가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silver is melted in a furnace, so you will be melted inside her, and you will know that I the LORD have poured out my wrath upon you.'"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the word of the LORD came to me: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인자야 너는 그에게 이르기를 너는 정결함을 얻지 못한 땅이요 진노의 날에 비를 얻지 못한 땅이로다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say to the land, `You are a land that has had no rain or showers in the day of wrath.'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가운데에서 선지자들의 반역함이 우는 사자가 음식물을 움킴 같았도다 그들이 사람의 영혼을 삼켰으며 재산과 보물을 탈취하며 과부를 그 가운데에 많게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 conspiracy of her princes within her like a roaring lion tearing its prey; they devour people, take treasures and precious things and make many widows within her.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제사장들은 내 율법을 범하였으며 나의 성물을 더럽혔으며 거룩함과 속된 것을 구별하지 아니하였으며 부정함과 정한 것을 사람이 구별하게 하지 아니하였으며 그의 눈을 가리어 나의 안식일을 보지 아니하였으므로 내가 그들 가운데에서 더럽힘을 받았느니라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priests do violence to my law and profane my holy things; they do not distinguish between the holy and the common; they teach that there is no difference between the unclean and the clean; and they shut their eyes to the keeping of my Sabbaths, so that I am profaned among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가운데에 그 고관들은 음식물을 삼키는 이리 같아서 불의한 이익을 얻으려고 피를 흘려 영혼을 멸하거늘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officials within her are like wolves tearing their prey; they shed blood and kill people to make unjust gain.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선지자들이 그들을 위하여 회를 칠하고 스스로 허탄한 이상을 보며 거짓 복술을 행하며 여호와가 말하지 아니하였어도 주 여호와께서 이같이 말씀하셨느니라 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prophets whitewash these deeds for them by false visions and lying divinations. They say, `This is what the Sovereign LORD says' -- when the LORD has not spoken.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 땅 백성은 포악하고 강탈을 일삼고 가난하고 궁핍한 자를 압제하고 나그네를 부당하게 학대하였으므로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of the land practice extortion and commit robbery; they oppress the poor and needy and mistreat the alien, denying them justice.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말하라 주 여호와께서 이같이 말씀하셨느니라 자기 가운데에 피를 흘려 벌 받을 때가 이르게 하며 우상을 만들어 스스로 더럽히는 성아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say: `This is what the Sovereign LORD says: O city that brings on herself doom by shedding blood in her midst and defiles herself by making idols,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 땅을 위하여 성을 쌓으며 성 무너진 데를 막아 서서 나로 하여금 멸하지 못하게 할 사람을 내가 그 가운데에서 찾다가 찾지 못하였으므로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looked for a man among them who would build up the wall and stand before me in the gap on behalf of the land so I would not have to destroy it, but I found none.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내가 내 분노를 그들 위에 쏟으며 내 진노의 불로 멸하여 그들 행위대로 그들 머리에 보응하였느니라 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will pour out my wrath on them and consume them with my fiery anger, bringing down on their own heads all they have done, declares the Sovereign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네가 흘린 피로 말미암아 죄가 있고 네가 만든 우상으로 말미암아 스스로 더럽혔으니 네 날이 가까웠고 네 연한이 찼도다 그러므로 내가 너로 이방의 능욕을 받으며 만국의 조롱 거리가 되게 하였노라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become guilty because of the blood you have shed and have become defiled by the idols you have made. You have brought your days to a close, and the end of your years has come. Therefore I will make you an object of scorn to the nations and a laughingstock to all the countries.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 이름이 더럽고 어지러움이 많은 자여 가까운 자나 먼 자나 다 너를 조롱하리라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are near and those who are far away will mock you, O infamous city, full of turmoil.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이스라엘 모든 고관은 각기 권세대로 피를 흘리려고 네 가운데에 있었도다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"`See how each of the princes of Israel who are in you uses his power to shed blood.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네 가운데에서 부모를 업신여겼으며 네 가운데에서 나그네를 학대하였으며 네 가운데에서 고아와 과부를 해하였도다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they have treated father and mother with contempt; in you they have oppressed the alien and mistreated the fatherless and the widow.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나의 성물들을 업신여겼으며 나의 안식일을 더럽혔으며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despised my holy things and desecrated my Sabbaths.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 가운데에 피를 흘리려고 이간을 붙이는 자도 있었으며 네 가운데에 산 위에서 제물을 먹는 자도 있었으며 네 가운데에 음행하는 자도 있었으며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are slanderous men bent on shedding blood; in you are those who eat at the mountain shrines and commit lewd acts.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