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아홉째 해 열째 달 열째 날에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ninth year, in the tenth month on the tenth day, 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나무를 많이 쌓고 불을 피워 그 고기를 삶아 녹이고 국물을 졸이고 그 뼈를 태우고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heap on the wood and kindle the fire. Cook the meat well, mixing in the spices; and let the bones be charred.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가마가 빈 후에는 숯불 위에 놓아 뜨겁게 하며 그 가마의 놋을 달궈서 그 속에 더러운 것을 녹게 하며 녹이 소멸되게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set the empty pot on the coals till it becomes hot and its copper glows so its impurities may be melted and its deposit burned away.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성읍이 수고하므로 스스로 피곤하나 많은 녹이 그 속에서 벗겨지지 아니하며 불에서도 없어지지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has frustrated all efforts; its heavy deposit has not been removed, not even by fire.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너의 더러운 것들 중에 음란이 그 하나이니라 내가 너를 깨끗하게 하나 네가 깨끗하여지지 아니하니 내가 네게 향한 분노를 풀기 전에는 네 더러움이 다시 깨끗하여지지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your impurity is lewdness. Because I tried to cleanse you but you would not be cleansed from your impurity, you will not be clean again until my wrath against you has subsided.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 여호와가 말하였은즉 그 일이 이루어질지라 내가 돌이키지도 아니하고 아끼지도 아니하며 뉘우치지도 아니하고 행하리니 그들이 네 모든 행위대로 너를 재판하리라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the LORD have spoken. The time has come for me to act. I will not hold back; I will not have pity, nor will I relent. You will be judged according to your conduct and your actions,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인자야 내가 네 눈에 기뻐하는 것을 한 번 쳐서 빼앗으리니 너는 슬퍼하거나 울거나 눈물을 흘리거나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with one blow I am about to take away from you the delight of your eyes. Yet do not lament or weep or shed any tears.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죽은 자들을 위하여 슬퍼하지 말고 조용히 탄식하며 수건으로 머리를 동이고 발에 신을 신고 입술을 가리지 말고 사람이 초상집에서 먹는 음식물을 먹지 말라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Groan quietly; do not mourn for the dead. Keep your turban fastened and your sandals on your feet; do not cover the lower part of your face or eat the customary food of mourners."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아침에 백성에게 말하였더니 저녁에 내 아내가 죽었으므로 아침에 내가 받은 명령대로 행하매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spoke to the people in the morning, and in the evening my wife died. The next morning I did as I had been commanded.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백성이 내게 이르되 네가 행하는 이 일이 우리와 무슨 상관이 있는지 너는 우리에게 말하지 아니하겠느냐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asked me, "Won't you tell us what these things have to do with 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날짜 곧 오늘의 이름을 기록하라 바벨론 왕이 오늘 예루살렘에 가까이 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record this date, this very date, because the king of Babylon has laid siege to Jerusalem this very day.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그들에게 대답하기를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said to them, "The word of the LORD came to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이스라엘 족속에게 이르기를 주 여호와의 말씀에 내 성소는 너희 세력의 영광이요 너희 눈의 기쁨이요 너희 마음에 아낌이 되거니와 내가 더럽힐 것이며 너희의 버려 둔 자녀를 칼에 엎드러지게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house of Israel, `This is what the Sovereign LORD says: I am about to desecrate my sanctuary -- the stronghold in which you take pride, the delight of your eyes, the object of your affection. The sons and daughters you left behind will fall by the sword.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에스겔이 행한 바와 같이 행하여 입술을 가리지 아니하며 사람의 음식물을 먹지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do as I have done. You will not cover the lower part of your face or eat the customary food of mourners.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수건으로 머리를 동인 채, 발에 신을 신은 채로 두고 슬퍼하지도 아니하며 울지도 아니하되 죄악 중에 패망하여 피차 바라보고 탄식하리라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keep your turbans on your heads and your sandals on your feet. You will not mourn or weep but will waste away because of your sins and groan among yourselves.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이같이 에스겔이 너희에게 표징이 되리니 그가 행한 대로 너희가 다 행할지라 이 일이 이루어지면 내가 주 여호와인 줄을 너희가 알리라 하라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Ezekiel will be a sign to you; you will do just as he has done. When this happens, you will know that I am the Sovereign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인자야 내가 그 힘과 그 즐거워하는 영광과 그 눈이 기뻐하는 것과 그 마음이 간절하게 생각하는 자녀를 데려가는 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son of man, on the day I take away their stronghold, their joy and glory, the delight of their eyes, their heart's desire, and their sons and daughters as well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곧 그 날에 도피한 자가 네게 나와서 네 귀에 그 일을 들려 주지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a fugitive will come to tell you the news.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날에 네 입이 열려서 도피한 자에게 말하고 다시는 잠잠하지 아니하리라 이같이 너는 그들에게 표징이 되고 그들은 내가 여호와인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your mouth will be opened; you will speak with him and will no longer be silent. So you will be a sign to them, and they will know that I am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이 반역하는 족속에게 비유를 베풀어 이르기를 주 여호와께서 이같이 말씀하시기를 가마 하나를 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this rebellious house a parable and say to them: `This is what the Sovereign LORD says: "`Put on the cooking pot; put it on and pour water into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건 후에 물을 붓고 양 떼에서 한 마리를 골라 각을 뜨고 그 넓적다리와 어깨 고기의 모든 좋은 덩이를 그 가운데에 모아 넣으며 고른 뼈를 가득히 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into it the pieces of meat, all the choice pieces -- the leg and the shoulder. Fill it with the best of these bones;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뼈를 위하여 가마 밑에 나무를 쌓아 넣고 잘 삶되 가마 속의 뼈가 무르도록 삶을지어다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pick of the flock. Pile wood beneath it for the bones; bring it to a boil and cook the bones in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주 여호와께서 이같이 말씀하셨느니라 피를 흘린 성읍, 녹슨 가마 곧 그 속의 녹을 없이하지 아니한 가마여 화 있을진저 제비 뽑을 것도 없이 그 덩이를 하나하나 꺼낼지어다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"`Woe to the city of bloodshed, to the pot now encrusted, whose deposit will not go away! Empty it piece by piece without casting lots for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피가 그 가운데에 있음이여 피를 땅에 쏟아 티끌이 덮이게 하지 않고 맨 바위 위에 두었도다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blood she shed is in her midst: She poured it on the bare rock; she did not pour it on the ground, where the dust would cover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 피를 맨 바위 위에 두고 덮이지 아니하게 함은 분노를 나타내어 보응하려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stir up wrath and take revenge I put her blood on the bare rock, so that it would not be covered.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주 여호와께서 이같이 말씀하셨느니라 화 있을진저 피를 흘린 성읍이여 내가 또 나무 무더기를 크게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"`Woe to the city of bloodshed! I, too, will pile the wood high.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