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바사와 룻과 붓이 네 군대 가운데에서 병정이 되었음이여 네 가운데에서 방패와 투구를 달아 네 영광을 나타냈도다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Persia, Lydia and Put served as soldiers in your army. They hung their shields and helmets on your walls, bringing you splendor.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아르왓 사람과 네 군대는 네 사방 성 위에 있었고 용사들은 네 여러 망대에 있었음이여 네 사방 성 위에 방패를 달아 네 아름다움을 온전하게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Arvad and Helech manned your walls on every side; men of Gammad were in your towers. They hung their shields around your walls; they brought your beauty to perfection.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다시스는 각종 보화가 풍부하므로 너와 거래하였음이여 은과 철과 주석과 납을 네 물품과 바꾸어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"`Tarshish did business with you because of your great wealth of goods; they exchanged silver, iron, tin and lead for your merchandise.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야완과 두발과 메섹은 네 상인이 되었음이여 사람과 놋그릇을 가지고 네 상품을 바꾸어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"`Greece, Tubal and Meshech traded with you; they exchanged slaves and articles of bronze for your wares.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도갈마 족속은 말과 군마와 노새를 네 물품과 바꾸었으며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Beth Togarmah exchanged work horses, war horses and mules for your merchandise.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드단 사람은 네 상인이 되었음이여 여러 섬이 너와 거래하여 상아와 박달나무를 네 물품과 바꾸어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Rhodes traded with you, and many coastlands were your customers; they paid you with ivory tusks and ebony.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너의 제품이 풍부하므로 아람은 너와 거래하였음이여 남보석과 자색 베와 수 놓은 것과 가는 베와 산호와 홍보석을 네 물품과 바꾸어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"`Aram did business with you because of your many products; they exchanged turquoise, purple fabric, embroidered work, fine linen, coral and rubies for your merchandise.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유다와 이스라엘 땅 사람이 네 상인이 되었음이여 민닛 밀과 과자와 꿀과 기름과 유향을 네 물품과 바꾸어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and Israel traded with you; they exchanged wheat from Minnith and confections, honey, oil and balm for your wares.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너의 제품이 많고 각종 보화가 풍부하므로 다메섹이 너와 거래하였음이여 헬본 포도주와 흰 양털을 너와 거래하였도다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"`Damascus, because of your many products and great wealth of goods, did business with you in wine from Helbon and wool from Zahar.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워단과 야완은 길쌈하는 실로 네 물품을 거래하였음이여 가공한 쇠와 계피와 대나무 제품이 네 상품 중에 있었도다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"`Danites and Greeks from Uzal bought your merchandise; they exchanged wrought iron, cassia and calamus for your wares.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두로를 위하여 슬픈 노래를 지으라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take up a lament concerning Tyre.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드단은 네 상인이 되었음이여 말을 탈 때 까는 천을 너와 거래하였도다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"`Dedan traded in saddle blankets with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아라비아와 게달의 모든 고관은 네 손아래 상인이 되어 어린 양과 숫양과 염소들, 그것으로 너와 거래하였도다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"`Arabia and all the princes of Kedar were your customers; they did business with you in lambs, rams and goats.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스바와 라아마의 상인들도 너의 상인들이 됨이여 각종 극상품 향 재료와 각종 보석과 황금으로 네 물품을 바꾸어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merchants of Sheba and Raamah traded with you; for your merchandise they exchanged the finest of all kinds of spices and precious stones, and gold.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하란과 간네와 에덴과 스바와 앗수르와 길맛의 장사꾼들도 너의 상인들이라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"`Haran, Canneh and Eden and merchants of Sheba, Asshur and Kilmad traded with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이들이 아름다운 물품 곧 청색 옷과 수 놓은 물품과 빛난 옷을 백향목 상자에 담고 노끈으로 묶어 가지고 너와 거래하여 네 물품을 바꾸어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your marketplace they traded with you beautiful garments, blue fabric, embroidered work and multicolored rugs with cords twisted and tightly knotted.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다시스의 배는 떼를 지어 네 화물을 나르니 네가 바다 중심에서 풍부하여 영화가 매우 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ships of Tarshish serve as carriers for your wares. You are filled with heavy cargo in the heart of the sea.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사공이 너를 인도하여 큰 물에 이르게 함이여 동풍이 바다 한가운데에서 너를 무찔렀도다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oarsmen take you out to the high seas. But the east wind will break you to pieces in the heart of the sea.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 재물과 상품과 바꾼 물건과 네 사공과 선장과 네 배의 틈을 막는 자와 네 상인과 네 가운데에 있는 모든 용사와 네 가운데에 있는 모든 무리가 네가 패망하는 날에 다 바다 한가운데에 빠질 것임이여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wealth, merchandise and wares, your mariners, seamen and shipwrights, your merchants and all your soldiers, and everyone else on board will sink into the heart of the sea on the day of your shipwreck.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네 선장이 부르짖는 소리에 물결이 흔들리리로다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shorelands will quake when your seamen cry out.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노를 잡은 모든 자와 사공과 바다의 선장들이 다 배에서 내려 언덕에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handle the oars will abandon their ships; the mariners and all the seamen will stand on the shore.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두로를 향하여 이르기를 바다 어귀에 거주하면서 여러 섬 백성과 거래하는 자여 주 여호와께서 이같이 말씀하시되 두로야 네가 말하기를 나는 온전히 아름답다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Tyre, situated at the gateway to the sea, merchant of peoples on many coasts, `This is what the Sovereign LORD says: "`You say, O Tyre, "I am perfect in beauty."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너를 위하여 크게 소리 질러 통곡하고 티끌을 머리에 덮어쓰며 재 가운데에 뒹굴며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raise their voice and cry bitterly over you; they will sprinkle dust on their heads and roll in ashes.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다 너를 위하여 머리털을 밀고 굵은 베로 띠를 띠고 마음이 아프게 슬피 통곡하리로다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shave their heads because of you and will put on sackcloth. They will weep over you with anguish of soul and with bitter mourning.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통곡할 때에 너를 위하여 슬픈 노래를 불러 애도하여 말하기를 두로와 같이 바다 가운데에서 적막한 자 누구인고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wail and mourn over you, they will take up a lament concerning you: "Who was ever silenced like Tyre, surrounded by the sea?"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네 물품을 바다로 실어 낼 때에 네가 여러 백성을 풍족하게 하였음이여 네 재물과 무역품이 많으므로 세상 왕들을 풍부하게 하였었도다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merchandise went out on the seas, you satisfied many nations; with your great wealth and your wares you enriched the kings of the earth.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네가 바다 깊은 데에서 파선한 때에 네 무역품과 네 승객이 다 빠졌음이여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are shattered by the sea in the depths of the waters; your wares and all your company have gone down with you.</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섬의 주민들이 너로 말미암아 놀라고 왕들이 심히 두려워하여 얼굴에 근심이 가득하도다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live in the coastlands are appalled at you; their kings shudder with horror and their faces are distorted with fear.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많은 민족의 상인들이 다 너를 비웃음이여 네가 공포의 대상이 되고 네가 영원히 다시 있지 못하리라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merchants among the nations hiss at you; you have come to a horrible end and will be no more.'"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땅이 바다 가운데에 있음이여 너를 지은 자가 네 아름다움을 온전하게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domain was on the high seas; your builders brought your beauty to perfection.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스닐의 잣나무로 네 판자를 만들었음이여 너를 위하여 레바논의 백향목을 가져다 돛대를 만들었도다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all your timbers of pine trees from Senir; they took a cedar from Lebanon to make a mast for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바산의 상수리나무로 네 노를 만들었음이여 깃딤 섬 황양목에 상아로 꾸며 갑판을 만들었도다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oaks from Bashan they made your oars; of cypress wood from the coasts of Cyprus they made your deck, inlaid with ivory.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애굽의 수 놓은 가는 베로 돛을 만들어 깃발을 삼았음이여 엘리사 섬의 청색 자색 베로 차일을 만들었도다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Fine embroidered linen from Egypt was your sail and served as your banner; your awnings were of blue and purple from the coasts of Elishah.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시돈과 아르왓 주민들이 네 사공이 되었음이여 두로야 네 가운데에 있는 지혜자들이 네 선장이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Sidon and Arvad were your oarsmen; your skilled men, O Tyre, were aboard as your seamen.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그발의 노인들과 지혜자들이 네 가운데에서 배의 틈을 막는 자가 되었음이여 바다의 모든 배와 그 사공들은 네 가운데에서 무역하였도다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Veteran craftsmen of Gebal were on board as shipwrights to caulk your seams. All the ships of the sea and their sailors came alongside to trade for your wares.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