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또 여호와의 말씀이 내게 임하여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네가 이방인의 손에서 죽기를 할례 받지 않은 자의 죽음 같이 하리니 내가 말하였음이니라 주 여호와의 말씀이니라 하셨다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die the death of the uncircumcised at the hands of foreigners. I have spoken, declares the Sovereign LORD.'"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여호와의 말씀이 또 내게 임하여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인자야 두로 왕을 위하여 슬픈 노래를 지어 그에게 이르기를 주 여호와의 말씀에 너는 완전한 도장이었고 지혜가 충족하며 온전히 아름다웠도다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"Son of man, take up a lament concerning the king of Tyre and say to him: `This is what the Sovereign LORD says: "`You were the model of perfection, full of wisdom and perfect in beauty.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네가 옛적에 하나님의 동산 에덴에 있어서 각종 보석 곧 홍보석과 황보석과 금강석과 황옥과 홍마노와 창옥과 청보석과 남보석과 홍옥과 황금으로 단장하였음이여 네가 지음을 받던 날에 너를 위하여 소고와 비파가 준비되었도다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were in Eden, the garden of God; every precious stone adorned you: ruby, topaz and emerald, chrysolite, onyx and jasper, sapphire, turquoise and beryl. Your settings and mountings were made of gold; on the day you were created they were prepared.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너는 기름 부음을 받고 지키는 그룹임이여 내가 너를 세우매 네가 하나님의 성산에 있어서 불타는 돌들 사이에 왕래하였도다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were anointed as a guardian cherub, for so I ordained you. You were on the holy mount of God; you walked among the fiery stones.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네가 지음을 받던 날로부터 네 모든 길에 완전하더니 마침내 네게서 불의가 드러났도다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were blameless in your ways from the day you were created till wickedness was found in you.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네 무역이 많으므로 네 가운데에 강포가 가득하여 네가 범죄하였도다 너 지키는 그룹아 그러므로 내가 너를 더럽게 여겨 하나님의 산에서 쫓아냈고 불타는 돌들 사이에서 멸하였도다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Through your widespread trade you were filled with violence, and you sinned. So I drove you in disgrace from the mount of God, and I expelled you, O guardian cherub, from among the fiery stones.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네가 아름다우므로 마음이 교만하였으며 네가 영화로우므로 네 지혜를 더럽혔음이여 내가 너를 땅에 던져 왕들 앞에 두어 그들의 구경 거리가 되게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heart became proud on account of your beauty, and you corrupted your wisdom because of your splendor. So I threw you to the earth; I made a spectacle of you before kings.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네가 죄악이 많고 무역이 불의하므로 네 모든 성소를 더럽혔음이여 내가 네 가운데에서 불을 내어 너를 사르게 하고 너를 보고 있는 모든 자 앞에서 너를 땅 위에 재가 되게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By your many sins and dishonest trade you have desecrated your sanctuaries. So I made a fire come out from you, and it consumed you, and I reduced you to ashes on the ground in the sight of all who were watching.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만민 중에 너를 아는 자가 너로 말미암아 다 놀랄 것임이여 네가 공포의 대상이 되고 네가 영원히 다시 있지 못하리로다 하셨다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the nations who knew you are appalled at you; you have come to a horrible end and will be no more.'"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인자야 너는 두로 왕에게 이르기를 주 여호와께서 이같이 말씀하시되 네 마음이 교만하여 말하기를 나는 신이라 내가 하나님의 자리 곧 바다 가운데에 앉아 있다 하도다 네 마음이 하나님의 마음 같은 체할지라도 너는 사람이요 신이 아니거늘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"Son of man, say to the ruler of Tyre, `This is what the Sovereign LORD says: "`In the pride of your heart you say, "I am a god; I sit on the throne of a god in the heart of the seas." But you are a man and not a god, though you think you are as wise as a god.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여호와의 말씀이 또 내게 임하여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인자야 너는 얼굴을 시돈으로 향하고 그에게 예언하라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"Son of man, set your face against Sidon; prophesy against her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너는 이르기를 주 여호와께서 이같이 말씀하시되 시돈아 내가 너를 대적하나니 네 가운데에서 내 영광이 나타나리라 하셨다 하라 내가 그 가운데에서 심판을 행하여 내 거룩함을 나타낼 때에 무리가 나를 여호와인 줄을 알지라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say: `This is what the Sovereign LORD says: "`I am against you, O Sidon, and I will gain glory within you. They will know that I am the LORD, when I inflict punishment on her and show myself holy within her.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내가 그에게 전염병을 보내며 그의 거리에 피가 흐르게 하리니 사방에서 오는 칼에 상한 자가 그 가운데에 엎드러질 것인즉 무리가 나를 여호와인 줄을 알겠고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send a plague upon her and make blood flow in her streets. The slain will fall within her, with the sword against her on every side. Then they will know that I am the LORD.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이스라엘 족속에게는 그 사방에서 그들을 멸시하는 자 중에 찌르는 가시와 아프게 하는 가시가 다시는 없으리니 내가 주 여호와인 줄을 그들이 알리라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"`No longer will the people of Israel have malicious neighbors who are painful briers and sharp thorns. Then they will know that I am the Sovereign LORD.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주 여호와께서 이같이 말씀하셨느니라 내가 여러 민족 가운데에 흩어져 있는 이스라엘 족속을 모으고 그들로 말미암아 여러 나라의 눈 앞에서 내 거룩함을 나타낼 때에 그들이 고국 땅 곧 내 종 야곱에게 준 땅에 거주할지라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"`This is what the Sovereign LORD says: When I gather the people of Israel from the nations where they have been scattered, I will show myself holy among them in the sight of the nations. Then they will live in their own land, which I gave to my servant Jacob.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그들이 그 가운데에 평안히 살면서 집을 건축하며 포도원을 만들고 그들의 사방에서 멸시하던 모든 자를 내가 심판할 때에 그들이 평안히 살며 내가 그 하나님 여호와인 줄을 그들이 알리라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live there in safety and will build houses and plant vineyards; they will live in safety when I inflict punishment on all their neighbors who maligned them. Then they will know that I am the LORD their God.'"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네가 다니엘보다 지혜로워서 은밀한 것을 깨닫지 못할 것이 없다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Are you wiser than Daniel? Is no secret hidden from you?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네 지혜와 총명으로 재물을 얻었으며 금과 은을 곳간에 저축하였으며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By your wisdom and understanding you have gained wealth for yourself and amassed gold and silver in your treasuries.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네 큰 지혜와 네 무역으로 재물을 더하고 그 재물로 말미암아 네 마음이 교만하였도다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By your great skill in trading you have increased your wealth, and because of your wealth your heart has grown proud.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그러므로 주 여호와께서 이같이 말씀하셨느니라 네 마음이 하나님의 마음 같은 체하였으니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"`Therefore this is what the Sovereign LORD says: "`Because you think you are wise, as wise as a god,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그런즉 내가 이방인 곧 여러 나라의 강포한 자를 거느리고 와서 너를 치리니 그들이 칼을 빼어 네 지혜의 아름다운 것을 치며 네 영화를 더럽히며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going to bring foreigners against you, the most ruthless of nations; they will draw their swords against your beauty and wisdom and pierce your shining splendor.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또 너를 구덩이에 빠뜨려서 너를 바다 가운데에서 죽임을 당한 자의 죽음 같이 바다 가운데에서 죽게 할지라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bring you down to the pit, and you will die a violent death in the heart of the seas.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네가 너를 죽이는 자 앞에서도 내가 하나님이라고 말하겠느냐 너를 치는 자들 앞에서 사람일 뿐이요 신이 아니라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Will you then say, "I am a god," in the presence of those who kill you? You will be but a man, not a god, in the hands of those who slay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