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열째 해 열째 달 열두째 날에 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tenth year, in the tenth month on the twelfth day, 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내가 너와 네 강들을 쳐서 애굽 땅 믹돌에서부터 수에네 곧 구스 지경까지 황폐한 황무지 곧 사막이 되게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am against you and against your streams, and I will make the land of Egypt a ruin and a desolate waste from Migdol to Aswan, as far as the border of Cush.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가운데로 사람의 발도 지나가지 아니하며 짐승의 발도 지나가지 아니하고 거주하는 사람이 없이 사십 년이 지날지라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foot of man or animal will pass through it; no one will live there for forty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애굽 땅을 황폐한 나라들 같이 황폐하게 하며 애굽 성읍도 사막이 된 나라들의 성읍 같이 사십 년 동안 황폐하게 하고 애굽 사람들은 각국 가운데로 흩으며 여러 민족 가운데로 헤치리라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make the land of Egypt desolate among devastated lands, and her cities will lie desolate forty years among ruined cities. And I will disperse the Egyptians among the nations and scatter them through the countries.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 여호와께서 이같이 말씀하셨느니라 사십 년 끝에 내가 만민 중에 흩은 애굽 사람을 다시 모아 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"`Yet this is what the Sovereign LORD says: At the end of forty years I will gather the Egyptians from the nations where they were scattered.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애굽의 사로잡힌 자들을 돌이켜 바드로스 땅 곧 그 고국 땅으로 돌아가게 할 것이라 그들이 거기에서 미약한 나라가 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bring them back from captivity and return them to Upper Egypt, the land of their ancestry. There they will be a lowly kingdom.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나라 가운데에 지극히 미약한 나라가 되어 다시는 나라들 위에 스스로 높이지 못하리니 내가 그들을 감하여 다시는 나라들을 다스리지 못하게 할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be the lowliest of kingdoms and will never again exalt itself above the other nations. I will make it so weak that it will never again rule over the nations.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그들이 다시는 이스라엘 족속의 의지가 되지 못할 것이요 이스라엘 족속은 돌이켜 그들을 바라보지 아니하므로 그 죄악이 기억되지 아니하리니 내가 여호와인 줄을 그들이 알리라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Egypt will no longer be a source of confidence for the people of Israel but will be a reminder of their sin in turning to her for help. Then they will know that I am the Sovereign LORD.'"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스물일곱째 해 첫째 달 초하루에 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twenty-seventh year, in the first month on the first day, the word of the LORD came to me: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인자야 바벨론의 느부갓네살 왕이 그의 군대로 두로를 치게 할 때에 크게 수고하여 모든 머리털이 무지러졌고 모든 어깨가 벗어졌으나 그와 군대가 그 수고한 대가를 두로에서 얻지 못하였느니라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Nebuchadnezzar king of Babylon drove his army in a hard campaign against Tyre; every head was rubbed bare and every shoulder made raw. Yet he and his army got no reward from the campaign he led against Tyre.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그러므로 주 여호와께서 이같이 말씀하셨느니라 내가 애굽 땅을 바벨론의 느부갓네살 왕에게 넘기리니 그가 그 무리를 잡아가며 물건을 노략하며 빼앗아 갈 것이라 이것이 그 군대의 보상이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this is what the Sovereign LORD says: I am going to give Egypt to Nebuchadnezzar king of Babylon, and he will carry off its wealth. He will loot and plunder the land as pay for his army.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인자야 너는 애굽의 바로 왕과 온 애굽으로 얼굴을 향하고 예언하라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set your face against Pharaoh king of Egypt and prophesy against him and against all Egypt.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그들의 수고는 나를 위하여 함인즉 그 대가로 내가 애굽 땅을 그에게 주었느니라 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given him Egypt as a reward for his efforts because he and his army did it for me, declares the Sovereign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날에 나는 이스라엘 족속에게 한 뿔이 돋아나게 하고 나는 또 네가 그들 가운데에서 입을 열게 하리니 내가 여호와인 줄을 그들이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"On that day I will make a horn grow for the house of Israel, and I will open your mouth among them. Then they will know that I am the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말하여 이르기를 주 여호와께서 이같이 말씀하시되 애굽의 바로 왕이여 내가 너를 대적하노라 너는 자기의 강들 가운데에 누운 큰 악어라 스스로 이르기를 나의 이 강은 내 것이라 내가 나를 위하여 만들었다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Speak to him and say: `This is what the Sovereign LORD says: "`I am against you, Pharaoh king of Egypt, you great monster lying among your streams. You say, "The Nile is mine; I made it for myself."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갈고리로 네 아가미를 꿰고 너의 강의 고기가 네 비늘에 붙게 하고 네 비늘에 붙은 강의 모든 고기와 함께 너를 너의 강들 가운데에서 끌어내고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put hooks in your jaws and make the fish of your streams stick to your scales. I will pull you out from among your streams, with all the fish sticking to your scales.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너와 너의 강의 모든 고기를 들에 던지리니 네가 지면에 떨어지고 다시는 거두거나 모으지 못할 것은 내가 너를 들짐승과 공중의 새의 먹이로 주었음이라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leave you in the desert, you and all the fish of your streams. You will fall on the open field and not be gathered or picked up. I will give you as food to the beasts of the earth and the birds of the air.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애굽의 모든 주민이 내가 여호와인 줄을 알리라 애굽은 본래 이스라엘 족속에게 갈대 지팡이라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all who live in Egypt will know that I am the LORD. "`You have been a staff of reed for the house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너를 손으로 잡은즉 네가 부러져서 그들의 모든 어깨를 찢었고 그들이 너를 의지한즉 네가 부러져서 그들의 모든 허리가 흔들리게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grasped you with their hands, you splintered and you tore open their shoulders; when they leaned on you, you broke and their backs were wrenched.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주 여호와께서 이같이 말씀하셨느니라 내가 칼이 네게 임하게 하여 네게서 사람과 짐승을 끊은즉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"`Therefore this is what the Sovereign LORD says: I will bring a sword against you and kill your men and their animals.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애굽 땅이 사막과 황무지가 되리니 내가 여호와인 줄을 그들이 알리라 네가 스스로 이르기를 이 강은 내 것이라 내가 만들었다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Egypt will become a desolate wasteland. Then they will know that I am the LORD. "`Because you said, "The Nile is mine; I made it,"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