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주 여호와께서 이같이 말씀하셨느니라 내가 또 바벨론의 느부갓네살 왕의 손으로 애굽의 무리들을 끊으리니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"`I will put an end to the hordes of Egypt by the hand of Nebuchadnezzar king of Babylon.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여러 나라 가운데에 강포한 자기 군대를 거느리고 와서 그 땅을 멸망시킬 때에 칼을 빼어 애굽을 쳐서 죽임 당한 자로 땅에 가득하게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and his army -- the most ruthless of nations -- will be brought in to destroy the land. They will draw their swords against Egypt and fill the land with the slain.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그 모든 강을 마르게 하고 그 땅을 악인의 손에 팔겠으며 타국 사람의 손으로 그 땅과 그 가운데에 있는 모든 것을 황폐하게 하리라 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dry up the streams of the Nile and sell the land to evil men; by the hand of foreigners I will lay waste the land and everything in it. I the LORD have spoken.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 여호와께서 이같이 말씀하셨느니라 내가 그 우상들을 없애며 신상들을 놉 가운데에서 부수며 애굽 땅에서 왕이 다시 나지 못하게 하고 그 땅에 두려움이 있게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"`I will destroy the idols and put an end to the images in Memphis. No longer will there be a prince in Egypt, and I will spread fear throughout the land.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바드로스를 황폐하게 하며 소안에 불을 지르며 노 나라를 심판하며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lay waste Upper Egypt, set fire to Zoan and inflict punishment on Thebes.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 분노를 애굽의 견고한 성읍 신에 쏟고 또 노 나라의 무리를 끊을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pour out my wrath on Pelusium, the stronghold of Egypt, and cut off the hordes of Thebes.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애굽에 불을 일으키리니 신 나라가 심히 근심할 것이며 노 나라는 찢겨 나누일 것이며 놉 나라가 날로 대적이 있을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set fire to Egypt; Pelusium will writhe in agony. Thebes will be taken by storm; Memphis will be in constant distress.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아웬과 비베셋의 장정들은 칼에 엎드러질 것이며 그 성읍 주민들은 포로가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 men of Heliopolis and Bubastis will fall by the sword, and the cities themselves will go into captivity.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애굽의 멍에를 꺾으며 그 교만한 권세를 그 가운데에서 그치게 할 때에 드합느헤스에서는 날이 어둡겠고 그 성읍에는 구름이 덮일 것이며 그 딸들은 포로가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Dark will be the day at Tahpanhes when I break the yoke of Egypt; there her proud strength will come to an end. She will be covered with clouds, and her villages will go into captivity.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이같이 내가 애굽을 심판하리니 내가 여호와인 줄을 그들이 알리라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inflict punishment on Egypt, and they will know that I am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예언하여 이르라 주 여호와께서 이와 같이 말씀하시되 너희는 통곡하며 이르기를 슬프다 이 날이여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prophesy and say: `This is what the Sovereign LORD says: "`Wail and say, "Alas for that day!"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열한째 해 첫째 달 일곱째 날에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eleventh year, in the first month on the seventh day, the word of the LORD came to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인자야 내가 애굽의 바로 왕의 팔을 꺾었더니 칼을 잡을 힘이 있도록 그것을 아주 싸매지도 못하였고 약을 붙여 싸매지도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I have broken the arm of Pharaoh king of Egypt. It has not been bound up for healing or put in a splint so as to become strong enough to hold a sword.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주 여호와께서 이같이 말씀하셨느니라 내가 애굽의 바로 왕을 대적하여 그 두 팔 곧 성한 팔과 이미 꺾인 팔을 꺾어서 칼이 그 손에서 떨어지게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I am against Pharaoh king of Egypt. I will break both his arms, the good arm as well as the broken one, and make the sword fall from his hand.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애굽 사람을 뭇 나라 가운데로 흩으며 뭇 백성 가운데로 헤칠지라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disperse the Egyptians among the nations and scatter them through the countries.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바벨론 왕의 팔을 견고하게 하고 내 칼을 그 손에 넘겨 주려니와 내가 바로의 팔을 꺾으리니 그가 바벨론 왕 앞에서 고통하기를 죽게 상한 자의 고통하듯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strengthen the arms of the king of Babylon and put my sword in his hand, but I will break the arms of Pharaoh, and he will groan before him like a mortally wounded man.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바벨론 왕의 팔은 들어 주고 바로의 팔은 내려뜨릴 것이라 내가 내 칼을 바벨론 왕의 손에 넘기고 그를 들어 애굽 땅을 치게 하리니 내가 여호와인 줄을 그들이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strengthen the arms of the king of Babylon, but the arms of Pharaoh will fall limp. Then they will know that I am the LORD, when I put my sword into the hand of the king of Babylon and he brandishes it against Egypt.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애굽 사람을 나라들 가운데로 흩으며 백성들 가운데로 헤치리니 내가 여호와인 줄을 그들이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disperse the Egyptians among the nations and scatter them through the countries. Then they will know that I am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날이 가깝도다 여호와의 날이 가깝도다 구름의 날일 것이요 여러 나라들의 때이리로다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day is near, the day of the LORD is near -- a day of clouds, a time of doom for the nations.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애굽에 칼이 임할 것이라 애굽에서 죽임 당한 자들이 엎드러질 때에 구스에 심한 근심이 있을 것이며 애굽의 무리가 잡혀 가며 그 터가 헐릴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sword will come against Egypt, and anguish will come upon Cush. When the slain fall in Egypt, her wealth will be carried away and her foundations torn down.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구스와 붓과 룻과 모든 섞인 백성과 굽과 및 동맹한 땅의 백성들이 그들과 함께 칼에 엎드러지리라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Cush and Put, Lydia and all Arabia, Libya and the people of the covenant land will fall by the sword along with Egypt.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이같이 말씀하셨느니라 애굽을 붙들어 주는 자도 엎드러질 것이요 애굽의 교만한 권세도 낮아질 것이라 믹돌에서부터 수에네까지 무리가 그 가운데에서 칼에 엎드러지리라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"`The allies of Egypt will fall and her proud strength will fail. From Migdol to Aswan they will fall by the sword within her, declares the Sovereign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황폐한 나라들 같이 그들도 황폐할 것이며 사막이 된 성읍들 같이 그 성읍들도 사막이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desolate among desolate lands, and their cities will lie among ruined cities.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애굽에 불을 일으키며 그 모든 돕는 자를 멸할 때에 그들이 나를 여호와인 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will know that I am the LORD, when I set fire to Egypt and all her helpers are crushed.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날에 사절들이 내 앞에서 배로 나아가서 염려 없는 구스 사람을 두렵게 하리니 애굽의 재앙의 날과 같이 그들에게도 심한 근심이 있으리라 이것이 오리로다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messengers will go out from me in ships to frighten Cush out of her complacency. Anguish will take hold of them on the day of Egypt's doom, for it is sure to come.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