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여호와의 말씀이 내게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 of the LORD came to me: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그런즉 인자야 너는 이스라엘 족속에게 이르기를 너희가 말하여 이르되 우리의 허물과 죄가 이미 우리에게 있어 우리로 그 가운데에서 쇠퇴하게 하니 어찌 능히 살리요 하거니와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"Son of man, say to the house of Israel, `This is what you are saying: "Our offenses and sins weigh us down, and we are wasting away because of them. How then can we live?"'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너는 그들에게 말하라 주 여호와의 말씀이니라 나의 삶을 두고 맹세하노니 나는 악인이 죽는 것을 기뻐하지 아니하고 악인이 그의 길에서 돌이켜 떠나 사는 것을 기뻐하노라 이스라엘 족속아 돌이키고 돌이키라 너희 악한 길에서 떠나라 어찌 죽고자 하느냐 하셨다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 to them, `As surely as I live, declares the Sovereign LORD, I take no pleasure in the death of the wicked, but rather that they turn from their ways and live. Turn! Turn from your evil ways! Why will you die, O house of Israel?'</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인자야 너는 네 민족에게 이르기를 의인이 범죄하는 날에는 그 공의가 구원하지 못할 것이요 악인이 돌이켜 그 악에서 떠나는 날에는 그 악이 그를 엎드러뜨리지 못할 것인즉 의인이 범죄하는 날에는 그 의로 말미암아 살지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son of man, say to your countrymen, `The righteousness of the righteous man will not save him when he disobeys, and the wickedness of the wicked man will not cause him to fall when he turns from it. The righteous man, if he sins, will not be allowed to live because of his former righteousness.'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가령 내가 의인에게 말하기를 너는 살리라 하였다 하자 그가 그 공의를 스스로 믿고 죄악을 행하면 그 모든 의로운 행위가 하나도 기억되지 아니하리니 그가 그 지은 죄악으로 말미암아 곧 그 안에서 죽으리라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I tell the righteous man that he will surely live, but then he trusts in his righteousness and does evil, none of the righteous things he has done will be remembered; he will die for the evil he has done.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가령 내가 악인에게 말하기를 너는 죽으리라 하였다 하자 그가 돌이켜 자기의 죄에서 떠나서 정의와 공의로 행하여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I say to the wicked man, `You will surely die,' but he then turns away from his sin and does what is just and right --</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저당물을 도로 주며 강탈한 물건을 돌려 보내고 생명의 율례를 지켜 행하여 죄악을 범하지 아니하면 그가 반드시 살고 죽지 아니할지라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he gives back what he took in pledge for a loan, returns what he has stolen, follows the decrees that give life, and does no evil, he will surely live; he will not die.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그가 본래 범한 모든 죄가 기억되지 아니하리니 그가 반드시 살리라 이는 정의와 공의를 행하였음이라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None of the sins he has committed will be remembered against him. He has done what is just and right; he will surely live.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그래도 네 민족은 말하기를 주의 길이 바르지 아니하다 하는도다 그러나 실상은 그들의 길이 바르지 아니하니라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your countrymen say, `The way of the Lord is not just.' But it is their way that is not just.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만일 의인이 돌이켜 그 공의에서 떠나 죄악을 범하면 그가 그 가운데에서 죽을 것이고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righteous man turns from his righteousness and does evil, he will die for it.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만일 악인이 돌이켜 그 악에서 떠나 정의와 공의대로 행하면 그가 그로 말미암아 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a wicked man turns away from his wickedness and does what is just and right, he will live by doing so.</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인자야 너는 네 민족에게 말하여 이르라 가령 내가 칼을 한 땅에 임하게 한다 하자 그 땅 백성이 자기들 가운데의 하나를 택하여 파수꾼을 삼은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"Son of man, speak to your countrymen and say to them: `When I bring the sword against a land, and the people of the land choose one of their men and make him their watchman,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그러나 너희가 이르기를 주의 길이 바르지 아니하다 하는도다 이스라엘 족속아 나는 너희가 각기 행한 대로 심판하리라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O house of Israel, you say, `The way of the Lord is not just.' But I will judge each of you according to his own ways."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우리가 사로잡힌 지 열두째 해 열째 달 다섯째 날에 예루살렘에서부터 도망하여 온 자가 내게 나아와 말하기를 그 성이 함락되었다 하였는데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twelfth year of our exile, in the tenth month on the fifth day, a man who had escaped from Jerusalem came to me and said, "The city has fallen!"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 도망한 자가 내게 나아오기 전날 저녁에 여호와의 손이 내게 임하여 내 입을 여시더니 다음 아침 그 사람이 내게 나아올 그 때에 내 입이 열리기로 내가 다시는 잠잠하지 아니하였노라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evening before the man arrived, the hand of the LORD was upon me, and he opened my mouth before the man came to me in the morning. So my mouth was opened and I was no longer silent.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여호와의 말씀이 내게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word of the LORD came to me: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인자야 이 이스라엘의 이 황폐한 땅에 거주하는 자들이 말하여 이르기를 아브라함은 오직 한 사람이라도 이 땅을 기업으로 얻었나니 우리가 많은즉 더욱 이 땅을 우리에게 기업으로 주신 것이 되느니라 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"Son of man, the people living in those ruins in the land of Israel are saying, `Abraham was only one man, yet he possessed the land. But we are many; surely the land has been given to us as our possession.'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그러므로 너는 그들에게 이르기를 주 여호와께서 이같이 말씀하시되 너희가 고기를 피째 먹으며 너희 우상들에게 눈을 들며 피를 흘리니 그 땅이 너희의 기업이 될까보냐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say to them, `This is what the Sovereign LORD says: Since you eat meat with the blood still in it and look to your idols and shed blood, should you then possess the land?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너희가 칼을 믿어 가증한 일을 행하며 각기 이웃의 아내를 더럽히니 그 땅이 너희의 기업이 될까보냐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rely on your sword, you do detestable things, and each of you defiles his neighbor's wife. Should you then possess the land?'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너는 그들에게 이르기를 주 여호와께서 이같이 말씀하시되 내가 나의 삶을 두고 맹세하노니 황무지에 있는 자는 칼에 엎드러뜨리고 들에 있는 자는 들짐승에게 넘겨 먹히게 하고 산성과 굴에 있는 자는 전염병에 죽게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 this to them: `This is what the Sovereign LORD says: As surely as I live, those who are left in the ruins will fall by the sword, those out in the country I will give to the wild animals to be devoured, and those in strongholds and caves will die of a plague.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내가 그 땅이 황무지와 공포의 대상이 되게 하고 그 권능의 교만을 그치게 하리니 이스라엘의 산들이 황폐하여 지나갈 사람이 없으리라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make the land a desolate waste, and her proud strength will come to an end, and the mountains of Israel will become desolate so that no one will cross them.</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내가 그들이 행한 모든 가증한 일로 말미암아 그 땅을 황무지와 공포의 대상이 되게 하면 그 때에 내가 여호와인 줄을 그들이 알리라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will know that I am the LORD, when I have made the land a desolate waste because of all the detestable things they have done.'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 사람이 그 땅에 칼이 임함을 보고 나팔을 불어 백성에게 경고하되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sees the sword coming against the land and blows the trumpet to warn the people,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인자야 네 민족이 담 곁에서와 집 문에서 너에 대하여 말하며 각각 그 형제와 더불어 말하여 이르기를 자, 가서 여호와께로부터 무슨 말씀이 나오는가 들어 보자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you, son of man, your countrymen are talking together about you by the walls and at the doors of the houses, saying to each other, `Come and hear the message that has come from the LORD.'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백성이 모이는 것 같이 네게 나아오며 내 백성처럼 네 앞에 앉아서 네 말을 들으나 그대로 행하지 아니하니 이는 그 입으로는 사랑을 나타내어도 마음으로는 이익을 따름이라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people come to you, as they usually do, and sit before you to listen to your words, but they do not put them into practice. With their mouths they express devotion, but their hearts are greedy for unjust gain.</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그들은 네가 고운 음성으로 사랑의 노래를 하며 음악을 잘하는 자 같이 여겼나니 네 말을 듣고도 행하지 아니하거니와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Indeed, to them you are nothing more than one who sings love songs with a beautiful voice and plays an instrument well, for they hear your words but do not put them into practice.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 말이 응하리니 응할 때에는 그들이 한 선지자가 자기 가운데에 있었음을 알리라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all this comes true -- and it surely will -- then they will know that a prophet has been among them."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그들이 나팔 소리를 듣고도 정신차리지 아니하므로 그 임하는 칼에 제거함을 당하면 그 피가 자기의 머리로 돌아갈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if anyone hears the trumpet but does not take warning and the sword comes and takes his life, his blood will be on his own head.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그가 경고를 받았던들 자기 생명을 보전하였을 것이나 나팔 소리를 듣고도 경고를 받지 아니하였으니 그 피가 자기에게로 돌아가리라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Since he heard the sound of the trumpet but did not take warning, his blood will be on his own head. If he had taken warning, he would have saved himself.</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그러나 칼이 임함을 파수꾼이 보고도 나팔을 불지 아니하여 백성에게 경고하지 아니하므로 그 중의 한 사람이 그 임하는 칼에 제거 당하면 그는 자기 죄악으로 말미암아 제거되려니와 그 죄는 내가 파수꾼의 손에서 찾으리라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the watchman sees the sword coming and does not blow the trumpet to warn the people and the sword comes and takes the life of one of them, that man will be taken away because of his sin, but I will hold the watchman accountable for his blood.'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인자야 내가 너를 이스라엘 족속의 파수꾼으로 삼음이 이와 같으니라 그런즉 너는 내 입의 말을 듣고 나를 대신하여 그들에게 경고할지어다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"Son of man, I have made you a watchman for the house of Israel; so hear the word I speak and give them warning from me.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가령 내가 악인에게 이르기를 악인아 너는 반드시 죽으리라 하였다 하자 네가 그 악인에게 말로 경고하여 그의 길에서 떠나게 하지 아니하면 그 악인은 자기 죄악으로 말미암아 죽으려니와 내가 그의 피를 네 손에서 찾으리라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 say to the wicked, `O wicked man, you will surely die,' and you do not speak out to dissuade him from his ways, that wicked man will die for his sin, and I will hold you accountable for his blood.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그러나 너는 악인에게 경고하여 돌이켜 그의 길에서 떠나라고 하되 그가 돌이켜 그의 길에서 떠나지 아니하면 그는 자기 죄악으로 말미암아 죽으려니와 너는 네 생명을 보전하리라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you do warn the wicked man to turn from his ways and he does not do so, he will die for his sin, but you will have saved yourself.</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