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말하기를 이 두 민족과 두 땅은 다 내 것이며 내 기업이 되리라 하였도다 그러나 여호와께서 거기에 계셨느니라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have said, "These two nations and countries will be ours and we will take possession of them," even though I the LORD was there,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주 여호와의 말씀이니라 내가 나의 삶을 두고 맹세하노니 네가 그들을 미워하여 노하며 질투한 대로 내가 네게 행하여 너를 심판할 때에 그들이 나를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surely as I live, declares the Sovereign LORD, I will treat you in accordance with the anger and jealousy you showed in your hatred of them and I will make myself known among them when I judge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이스라엘 산들을 가리켜 말하기를 저 산들이 황폐하였으므로 우리에게 넘겨 주어서 삼키게 되었다 하여 욕하는 모든 말을 나 여호와가 들은 줄을 네가 알리로다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know that I the LORD have heard all the contemptible things you have said against the mountains of Israel. You said, "They have been laid waste and have been given over to us to devour."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나를 대적하여 입으로 자랑하며 나를 대적하여 여러 가지로 말한 것을 내가 들었노라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boasted against me and spoke against me without restraint, and I heard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주 여호와께서 이같이 말씀하셨느니라 온 땅이 즐거워할 때에 내가 너를 황폐하게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While the whole earth rejoices, I will make you desolate.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 족속의 기업이 황폐하므로 네가 즐거워한 것 같이 내가 너를 황폐하게 하리라 세일 산아 너와 에돔 온 땅이 황폐하리니 내가 여호와인 줄을 무리가 알리라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rejoiced when the inheritance of the house of Israel became desolate, that is how I will treat you. You will be desolate, O Mount Seir, you and all of Edom. Then they will know that I am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네 얼굴을 세일 산으로 향하고 그에게 예언하여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set your face against Mount Seir; prophesy against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이르기를 주 여호와께서 이같이 말씀하시되 세일 산아 내가 너를 대적하여 내 손을 네 위에 펴서 네가 황무지와 공포의 대상이 되게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`This is what the Sovereign LORD says: I am against you, Mount Seir, and I will stretch out my hand against you and make you a desolate waste.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네 성읍들을 무너뜨리며 네가 황폐하게 되리니 네가 나를 여호와인 줄을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your towns into ruins and you will be desolate. Then you will know that I am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네가 옛날부터 한을 품고 이스라엘 족속의 환난 때 곧 죄악의 마지막 때에 칼의 위력에 그들을 넘겼도다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harbored an ancient hostility and delivered the Israelites over to the sword at the time of their calamity, the time their punishment reached its climax,</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주 여호와의 말씀이니라 내가 나의 삶을 두고 맹세하노니 내가 너에게 피를 만나게 한즉 피가 너를 따르리라 네가 피를 미워하지 아니하였은즉 피가 너를 따르리라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surely as I live, declares the Sovereign LORD, I will give you over to bloodshed and it will pursue you. Since you did not hate bloodshed, bloodshed will pursue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세일 산이 황무지와 폐허가 되게 하여 그 위에 왕래하는 자를 다 끊을지라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Mount Seir a desolate waste and cut off from it all who come and go.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 죽임 당한 자를 그 여러 산에 채우되 칼에 죽임 당한 자를 네 여러 멧부리와, 골짜기와, 모든 시내에 엎드러지게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fill your mountains with the slain; those killed by the sword will fall on your hills and in your valleys and in all your ravines.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너를 영원히 황폐하게 하여 네 성읍들에 다시는 거주하는 자가 없게 하리니 내가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desolate forever; your towns will not be inhabited. Then you will know that I am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