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권능으로 내게 임재하시고 그의 영으로 나를 데리고 가서 골짜기 가운데 두셨는데 거기 뼈가 가득하더라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hand of the LORD was upon me, and he brought me out by the Spirit of the LORD and set me in the middle of a valley; it was full of bones.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이에 내가 그 명령대로 대언하였더니 생기가 그들에게 들어가매 그들이 곧 살아나서 일어나 서는데 극히 큰 군대더라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prophesied as he commanded me, and breath entered them; they came to life and stood up on their feet -- a vast army.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 내게 이르시되 인자야 이 뼈들은 이스라엘 온 족속이라 그들이 이르기를 우리의 뼈들이 말랐고 우리의 소망이 없어졌으니 우리는 다 멸절되었다 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me: "Son of man, these bones are the whole house of Israel. They say, `Our bones are dried up and our hope is gone; we are cut off.'</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너는 대언하여 그들에게 이르기를 주 여호와께서 이같이 말씀하시기를 내 백성들아 내가 너희 무덤을 열고 너희로 거기에서 나오게 하고 이스라엘 땅으로 들어가게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prophesy and say to them: `This is what the Sovereign LORD says: O my people, I am going to open your graves and bring you up from them; I will bring you back to the land of Israel.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 백성들아 내가 너희 무덤을 열고 너희로 거기에서 나오게 한즉 너희는 내가 여호와인 줄을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my people, will know that I am the LORD, when I open your graves and bring you up from them.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또 내 영을 너희 속에 두어 너희가 살아나게 하고 내가 또 너희를 너희 고국 땅에 두리니 나 여호와가 이 일을 말하고 이룬 줄을 너희가 알리라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put my Spirit in you and you will live, and I will settle you in your own land. Then you will know that I the LORD have spoken, and I have done it, declares the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여호와의 말씀이 또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인자야 너는 막대기 하나를 가져다가 그 위에 유다와 그 짝 이스라엘 자손이라 쓰고 또 다른 막대기 하나를 가지고 그 위에 에브라임의 막대기 곧 요셉과 그 짝 이스라엘 온 족속이라 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take a stick of wood and write on it, `Belonging to Judah and the Israelites associated with him.' Then take another stick of wood, and write on it, `Ephraim's stick, belonging to Joseph and all the house of Israel associated with him.'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막대기들을 서로 합하여 하나가 되게 하라 네 손에서 둘이 하나가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Join them together into one stick so that they will become one in your hand.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네 민족이 네게 말하여 이르기를 이것이 무슨 뜻인지 우리에게 말하지 아니하겠느냐 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your countrymen ask you, `Won't you tell us what you mean by this?'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너는 곧 이르기를 주 여호와께서 이같이 말씀하시기를 내가 에브라임의 손에 있는 바 요셉과 그 짝 이스라엘 지파들의 막대기를 가져다가 유다의 막대기에 붙여서 한 막대기가 되게 한즉 내 손에서 하나가 되리라 하셨다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them, `This is what the Sovereign LORD says: I am going to take the stick of Joseph -- which is in Ephraim's hand -- and of the Israelite tribes associated with him, and join it to Judah's stick, making them a single stick of wood, and they will become one in my hand.'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나를 그 뼈 사방으로 지나가게 하시기로 본즉 그 골짜기 지면에 뼈가 심히 많고 아주 말랐더라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led me back and forth among them, and I saw a great many bones on the floor of the valley, bones that were very dry.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너는 그 글 쓴 막대기들을 무리의 눈 앞에서 손에 잡고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Hold before their eyes the sticks you have written 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그들에게 이르기를 주 여호와께서 이같이 말씀하시기를 내가 이스라엘 자손을 잡혀 간 여러 나라에서 인도하며 그 사방에서 모아서 그 고국 땅으로 돌아가게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say to them, `This is what the Sovereign LORD says: I will take the Israelites out of the nations where they have gone. I will gather them from all around and bring them back into their own land.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땅 이스라엘 모든 산에서 그들이 한 나라를 이루어서 한 임금이 모두 다스리게 하리니 그들이 다시는 두 민족이 되지 아니하며 두 나라로 나누이지 아니할지라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them one nation in the land, on the mountains of Israel. There will be one king over all of them and they will never again be two nations or be divided into two kingdoms.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그들이 그 우상들과 가증한 물건과 그 모든 죄악으로 더 이상 자신들을 더럽히지 아니하리라 내가 그들을 그 범죄한 모든 처소에서 구원하여 정결하게 한즉 그들은 내 백성이 되고 나는 그들의 하나님이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no longer defile themselves with their idols and vile images or with any of their offenses, for I will save them from all their sinful backsliding, and I will cleanse them. They will be my people, and I will be their God.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내 종 다윗이 그들의 왕이 되리니 그들 모두에게 한 목자가 있을 것이라 그들이 내 규례를 준수하고 내 율례를 지켜 행하며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servant David will be king over them, and they will all have one shepherd. They will follow my laws and be careful to keep my decrees.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내가 내 종 야곱에게 준 땅 곧 그의 조상들이 거주하던 땅에 그들이 거주하되 그들과 그들의 자자 손손이 영원히 거기에 거주할 것이요 내 종 다윗이 영원히 그들의 왕이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live in the land I gave to my servant Jacob, the land where your fathers lived. They and their children and their children's children will live there forever, and David my servant will be their prince forever.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내가 그들과 화평의 언약을 세워서 영원한 언약이 되게 하고 또 그들을 견고하고 번성하게 하며 내 성소를 그 가운데에 세워서 영원히 이르게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a covenant of peace with them; it will be an everlasting covenant. I will establish them and increase their numbers, and I will put my sanctuary among them forever.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내 처소가 그들 가운데에 있을 것이며 나는 그들의 하나님이 되고 그들은 내 백성이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dwelling place will be with them; I will be their God, and they will be my people.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내 성소가 영원토록 그들 가운데에 있으리니 내가 이스라엘을 거룩하게 하는 여호와인 줄을 열국이 알리라 하셨다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nations will know that I the LORD make Israel holy, when my sanctuary is among them forever.'"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그가 내게 이르시되 인자야 이 뼈들이 능히 살 수 있겠느냐 하시기로 내가 대답하되 주 여호와여 주께서 아시나이다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asked me, "Son of man, can these bones live?" I said, "O Sovereign LORD, you alone know."</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내게 이르시되 너는 이 모든 뼈에게 대언하여 이르기를 너희 마른 뼈들아 여호와의 말씀을 들을지어다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me, "Prophesy to these bones and say to them, `Dry bones, hear the word of the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주 여호와께서 이 뼈들에게 이같이 말씀하시기를 내가 생기를 너희에게 들어가게 하리니 너희가 살아나리라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to these bones: I will make breath enter you, and you will come to life.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 위에 힘줄을 두고 살을 입히고 가죽으로 덮고 너희 속에 생기를 넣으리니 너희가 살아나리라 또 내가 여호와인 줄 너희가 알리라 하셨다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attach tendons to you and make flesh come upon you and cover you with skin; I will put breath in you, and you will come to life. Then you will know that I am the LORD.'"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이에 내가 명령을 따라 대언하니 대언할 때에 소리가 나고 움직이며 이 뼈, 저 뼈가 들어 맞아 뼈들이 서로 연결되더라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prophesied as I was commanded. And as I was prophesying, there was a noise, a rattling sound, and the bones came together, bone to bone.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또 보니 그 뼈에 힘줄이 생기고 살이 오르며 그 위에 가죽이 덮이나 그 속에 생기는 없더라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looked, and tendons and flesh appeared on them and skin covered them, but there was no breath in them.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내게 이르시되 인자야 너는 생기를 향하여 대언하라 생기에게 대언하여 이르기를 주 여호와께서 이같이 말씀하시기를 생기야 사방에서부터 와서 이 죽음을 당한 자에게 불어서 살아나게 하라 하셨다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me, "Prophesy to the breath; prophesy, son of man, and say to it, `This is what the Sovereign LORD says: Come from the four winds, O breath, and breathe into these slain, that they may live.'"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