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 여호와께서 이같이 말씀하셨느니라 그 날에 네 마음에서 여러 가지 생각이 나서 악한 꾀를 내어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On that day thoughts will come into your mind and you will devise an evil scheme.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말하기를 내가 평원의 고을들로 올라 가리라 성벽도 없고 문이나 빗장이 없어도 염려 없이 다 평안히 거주하는 백성에게 나아가서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say, "I will invade a land of unwalled villages; I will attack a peaceful and unsuspecting people -- all of them living without walls and without gates and bars.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물건을 겁탈하며 노략하리라 하고 네 손을 들어서 황폐하였다가 지금 사람이 거주하는 땅과 여러 나라에서 모여서 짐승과 재물을 얻고 세상 중앙에 거주하는 백성을 치고자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plunder and loot and turn my hand against the resettled ruins and the people gathered from the nations, rich in livestock and goods, living at the center of the land."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스바와 드단과 다시스의 상인과 그 부자들이 네게 이르기를 네가 탈취하러 왔느냐 네가 네 무리를 모아 노략하고자 하느냐 은과 금을 빼앗으며 짐승과 재물을 빼앗으며 물건을 크게 약탈하여 가고자 하느냐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Sheba and Dedan and the merchants of Tarshish and all her villages will say to you, "Have you come to plunder? Have you gathered your hordes to loot, to carry off silver and gold, to take away livestock and goods and to seize much plunder?"'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인자야 너는 또 예언하여 곡에게 이르기를 주 여호와께서 이같이 말씀하시기를 내 백성 이스라엘이 평안히 거주하는 날에 네가 어찌 그것을 알지 못하겠느냐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son of man, prophesy and say to Gog: `This is what the Sovereign LORD says: In that day, when my people Israel are living in safety, will you not take notice of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네 고국 땅 북쪽 끝에서 많은 백성 곧 다 말을 탄 큰 무리와 능한 군대와 함께 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come from your place in the far north, you and many nations with you, all of them riding on horses, a great horde, a mighty army.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구름이 땅을 덮음 같이 내 백성 이스라엘을 치러 오리라 곡아 끝 날에 내가 너를 이끌어다가 내 땅을 치게 하리니 이는 내가 너로 말미암아 이방 사람의 눈 앞에서 내 거룩함을 나타내어 그들이 다 나를 알게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advance against my people Israel like a cloud that covers the land. In days to come, O Gog, I will bring you against my land, so that the nations may know me when I show myself holy through you before their eyes.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주 여호와께서 이같이 말씀하셨느니라 내가 옛적에 내 종 이스라엘 선지자들을 통하여 말한 사람이 네가 아니냐 그들이 그 때에 여러 해 동안 예언하기를 내가 너를 이끌어다가 그들을 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Are you not the one I spoke of in former days by my servants the prophets of Israel? At that time they prophesied for years that I would bring you against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날에 곡이 이스라엘 땅을 치러 오면 내 노여움이 내 얼굴에 나타나리라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will happen in that day: When Gog attacks the land of Israel, my hot anger will be aroused, declares the Sovereign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질투와 맹렬한 노여움으로 말하였거니와 그 날에 큰 지진이 이스라엘 땅에 일어나서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zeal and fiery wrath I declare that at that time there shall be a great earthquake in the land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마곡 땅에 있는 로스와 메섹과 두발 왕 곧 곡에게로 얼굴을 향하고 그에게 예언하여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set your face against Gog, of the land of Magog, the chief prince of Meshech and Tubal; prophesy against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바다의 고기들과 공중의 새들과 들의 짐승들과 땅에 기는 모든 벌레와 지면에 있는 모든 사람이 내 앞에서 떨 것이며 모든 산이 무너지며 절벽이 떨어지며 모든 성벽이 땅에 무너지리라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fish of the sea, the birds of the air, the beasts of the field, every creature that moves along the ground, and all the people on the face of the earth will tremble at my presence. The mountains will be overturned, the cliffs will crumble and every wall will fall to the ground.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주 여호와의 말씀이니라 내가 내 모든 산 중에서 그를 칠 칼을 부르리니 각 사람이 칼로 그 형제를 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summon a sword against Gog on all my mountains, declares the Sovereign LORD. Every man's sword will be against his brother.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또 전염병과 피로 그를 심판하며 쏟아지는 폭우와 큰 우박덩이와 불과 유황으로 그와 그 모든 무리와 그와 함께 있는 많은 백성에게 비를 내리듯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execute judgment upon him with plague and bloodshed; I will pour down torrents of rain, hailstones and burning sulfur on him and on his troops and on the many nations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이같이 내가 여러 나라의 눈에 내 위대함과 내 거룩함을 나타내어 나를 알게 하리니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I will show my greatness and my holiness, and I will make myself known in the sight of many nations. Then they will know that I am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이르기를 주 여호와께서 이같이 말씀하시기를 로스와 메섹과 두발 왕 곡아 내가 너를 대적하여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`This is what the Sovereign LORD says: I am against you, O Gog, chief prince of Meshech and Tubal.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너를 돌이켜 갈고리로 네 아가리를 꿰고 너와 말과 기마병 곧 네 온 군대를 끌어내되 완전한 갑옷을 입고 큰 방패와 작은 방패를 가지며 칼을 잡은 큰 무리와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you around, put hooks in your jaws and bring you out with your whole army -- your horses, your horsemen fully armed, and a great horde with large and small shields, all of them brandishing their swords.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그들과 함께 한 방패와 투구를 갖춘 바사와 구스와 붓과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Persia, Cush and Put will be with them, all with shields and helmets,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고멜과 그 모든 떼와 북쪽 끝의 도갈마 족속과 그 모든 떼 곧 많은 백성의 무리를 너와 함께 끌어내리라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Gomer with all its troops, and Beth Togarmah from the far north with all its troops -- the many nations with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스스로 예비하되 너와 네게 모인 무리들이 다 스스로 예비하고 너는 그들의 우두머리가 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ready; be prepared, you and all the hordes gathered about you, and take command of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여러 날 후 곧 말년에 네가 명령을 받고 그 땅 곧 오래 황폐하였던 이스라엘 산에 이르리니 그 땅 백성은 칼을 벗어나서 여러 나라에서 모여 들어오며 이방에서 나와 다 평안히 거주하는 중이라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many days you will be called to arms. In future years you will invade a land that has recovered from war, whose people were gathered from many nations to the mountains of Israel, which had long been desolate. They had been brought out from the nations, and now all of them live in safety.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올라오되 너와 네 모든 떼와 너와 함께 한 많은 백성이 광풍 같이 이르고 구름 같이 땅을 덮으리라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all your troops and the many nations with you will go up, advancing like a storm; you will be like a cloud covering the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