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 인자야 토판을 가져다가 그것을 네 앞에 놓고 한 성읍 곧 예루살렘을 그 위에 그리고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son of man, take a clay tablet, put it in front of you and draw the city of Jerusalem on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음식물을 달아서 하루 이십 세겔씩 때를 따라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Weigh out twenty shekels of food to eat each day and eat it at set times.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물도 육분의 일 힌씩 되어서 때를 따라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measure out a sixth of a hin of water and drink it at set times.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그것을 보리떡처럼 만들어 먹되 그들의 목전에서 인분 불을 피워 구울지니라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the food as you would a barley cake; bake it in the sight of the people, using human excrement for fuel."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여호와께서 이르시되 내가 여러 나라들로 쫓아내어 흩어 버릴 이스라엘 자손이 거기서 이같이 부정한 떡을 먹으리라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"In this way the people of Israel will eat defiled food among the nations where I will drive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말하되 아하 주 여호와여 나는 영혼을 더럽힌 일이 없었나이다 어려서부터 지금까지 스스로 죽은 것이나 짐승에게 찢긴 것을 먹지 아니하였고 가증한 고기를 입에 넣지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"Not so, Sovereign LORD! I have never defiled myself. From my youth until now I have never eaten anything found dead or torn by wild animals. No unclean meat has ever entered my mouth."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내게 이르시되 보라 쇠똥으로 인분을 대신하기를 허락하노니 너는 그것으로 떡을 구울지니라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he said, "I will let you bake your bread over cow manure instead of human excrement."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내게 이르시되 인자야 내가 예루살렘에서 의뢰하는 양식을 끊으리니 백성이 근심 중에 떡을 달아 먹고 두려워 떨며 물을 되어 마시다가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said to me: "Son of man, I will cut off the supply of food in Jerusalem. The people will eat rationed food in anxiety and drink rationed water in despair,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떡과 물이 부족하여 피차에 두려워 하여 떨며 그 죄악 중에서 쇠패하리라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food and water will be scarce. They will be appalled at the sight of each other and will waste away because of their sin.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성읍을 에워싸되 그것을 향하여 사다리를 세우고 그것을 향하여 흙으로 언덕을 쌓고 그것을 향하여 진을 치고 그것을 향하여 공성퇴를 둘러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lay siege to it: Erect siege works against it, build a ramp up to it, set up camps against it and put battering rams around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철판을 가져다가 너와 성읍 사이에 두어 철벽을 삼고 성을 포위하는 것처럼 에워싸라 이것이 이스라엘 족속에게 징조가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an iron pan, place it as an iron wall between you and the city and turn your face toward it. It will be under siege, and you shall besiege it. This will be a sign to the house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또 왼쪽으로 누워 이스라엘 족속의 죄악을 짊어지되 네가 눕는 날수대로 그 죄악을 담당할지니라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lie on your left side and put the sin of the house of Israel upon yourself. You are to bear their sin for the number of days you lie on your side.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그들의 범죄한 햇수대로 네게 날수를 정하였나니 곧 삼백구십 일이니라 너는 이렇게 이스라엘 족속의 죄악을 담당하고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assigned you the same number of days as the years of their sin. So for 390 days you will bear the sin of the house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수가 차거든 너는 오른쪽으로 누워 유다 족속의 죄악을 담당하라 내가 네게 사십 일로 정하였나니 하루가 일 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finished this, lie down again, this time on your right side, and bear the sin of the house of Judah. I have assigned you 40 days, a day for each year.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또 네 얼굴을 에워싸인 예루살렘 쪽으로 향하고 팔을 걷어 올리고 예언하라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 your face toward the siege of Jerusalem and with bared arm prophesy against 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줄로 너를 동이리니 네가 에워싸는 날이 끝나기까지 몸을 이리 저리 돌리지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tie you up with ropes so that you cannot turn from one side to the other until you have finished the days of your siege.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밀과 보리와 콩과 팥과 조와 귀리를 가져다가 한 그릇에 담고 너를 위하여 떡을 만들어 네가 옆으로 눕는 날수 곧 삼백구십 일 동안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wheat and barley, beans and lentils, millet and spelt; put them in a storage jar and use them to make bread for yourself. You are to eat it during the 390 days you lie on your side.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