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우리가 사로잡힌 지 스물다섯째 해, 성이 함락된 후 열넷째 해 첫째 달 열째 날에 곧 그 날에 여호와의 권능이 내게 임하여 나를 데리고 이스라엘 땅으로 가시되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twenty-fifth year of our exile, at the beginning of the year, on the tenth of the month, in the fourteenth year after the fall of the city -- on that very day the hand of the LORD was upon me and he took me there.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동문간의 문지기 방은 왼쪽에 셋이 있고 오른쪽에 셋이 있으니 그 셋이 각각 같은 크기요 그 좌우편 벽도 다 같은 크기며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Inside the east gate were three alcoves on each side; the three had the same measurements, and the faces of the projecting walls on each side had the same measurements.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그 문 통로를 측량하니 너비가 열 척이요 길이가 열세 척이며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measured the width of the entrance to the gateway; it was ten cubits and its length was thirteen cubits.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방 앞에 간막이 벽이 있는데 이쪽 간막이 벽도 한 척이요 저쪽 간막이 벽도 한 척이며 그 방은 이쪽도 여섯 척이요 저쪽도 여섯 척이며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front of each alcove was a wall one cubit high, and the alcoves were six cubits square.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그가 그 문간을 측량하니 이 방 지붕 가에서 저 방 지붕 가까지 너비가 스물다섯 척인데 방문은 서로 반대되었으며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measured the gateway from the top of the rear wall of one alcove to the top of the opposite one; the distance was twenty-five cubits from one parapet opening to the opposite one.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또 현관을 측량하니 너비가 스무 척이요 현관 사방에 뜰이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measured along the faces of the projecting walls all around the inside of the gateway -- sixty cubits. The measurement was up to the portico facing the courtyard.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바깥 문 통로에서부터 안 문 현관 앞까지 쉰 척이며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distance from the entrance of the gateway to the far end of its portico was fifty cubits.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문지기 방에는 각각 닫힌 창이 있고 문 안 좌우편에 있는 벽 사이에도 창이 있고 그 현관도 그러하고 그 창은 안 좌우편으로 벌여 있으며 각 문 벽 위에는 종려나무를 새겼더라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alcoves and the projecting walls inside the gateway were surmounted by narrow parapet openings all around, as was the portico; the openings all around faced inward. The faces of the projecting walls were decorated with palm trees.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그가 나를 데리고 바깥뜰에 들어가니 뜰 삼면에 박석 깔린 땅이 있고 그 박석 깔린 땅 위에 여러 방이 있는데 모두 서른이며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brought me into the outer court. There I saw some rooms and a pavement that had been constructed all around the court; there were thirty rooms along the pavement.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박석 깔린 땅의 위치는 각 문간의 좌우편인데 그 너비가 문간 길이와 같으니 이는 아래 박석 땅이며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abutted the sides of the gateways and was as wide as they were long; this was the lower pavement.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아래 문간 앞에서부터 안뜰 바깥 문간 앞까지 측량하니 그 너비가 백 척이며 동쪽과 북쪽이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measured the distance from the inside of the lower gateway to the outside of the inner court; it was a hundred cubits on the east side as well as on the north.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하나님의 이상 중에 나를 데리고 이스라엘 땅에 이르러 나를 매우 높은 산 위에 내려놓으시는데 거기에서 남으로 향하여 성읍 형상 같은 것이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visions of God he took me to the land of Israel and set me on a very high mountain, on whose south side were some buildings that looked like a city.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그가 바깥뜰 북쪽을 향한 문간의 길이와 너비를 측량하니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measured the length and width of the gate facing north, leading into the outer court.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길이는 쉰 척이요 너비는 스물다섯 척이며 문지기 방이 이쪽에도 셋이요 저쪽에도 셋이요 그 벽과 그 현관도 먼저 측량한 문간과 같으며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alcoves -- three on each side -- its projecting walls and its portico had the same measurements as those of the first gateway. It was fifty cubits long and twenty-five cubits wide.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창과 현관의 길이와 너비와 종려나무가 다 동쪽을 향한 문간과 같으며 그 문간으로 올라가는 일곱 층계가 있고 그 안에 현관이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openings, its portico and its palm tree decorations had the same measurements as those of the gate facing east. Seven steps led up to it, with its portico opposite them.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안뜰에도 북쪽 문간과 동쪽 문간과 마주 대한 문간들이 있는데 그가 이 문간에서 맞은쪽 문간까지 측량하니 백 척이더라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 gate to the inner court facing the north gate, just as there was on the east. He measured from one gate to the opposite one; it was a hundred cubits.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그가 또 나를 이끌고 남으로 간즉 남쪽을 향한 문간이 있는데 그 벽과 현관을 측량하니 먼저 측량한 것과 같고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led me to the south side and I saw a gate facing south. He measured its jambs and its portico, and they had the same measurements as the others.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문간과 현관 좌우에 있는 창도 먼저 말한 창과 같더라 그 문간의 길이는 쉰 척이요 너비는 스물다섯 척이며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gateway and its portico had narrow openings all around, like the openings of the others. It was fifty cubits long and twenty-five cubits wide.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또 그리로 올라가는 일곱 층계가 있고 그 안에 현관이 있으며 또 이쪽 저쪽 문 벽 위에 종려나무를 새겼으며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Seven steps led up to it, with its portico opposite them; it had palm tree decorations on the faces of the projecting walls on each side.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안뜰에도 남쪽을 향한 문간이 있는데 그가 남쪽을 향한 그 문간에서 맞은쪽 문간까지 측량하니 백 척이더라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inner court also had a gate facing south, and he measured from this gate to the outer gate on the south side; it was a hundred cubits.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그가 나를 데리고 그 남문을 통하여 안뜰에 들어가서 그 남문의 너비를 측량하니 크기는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brought me into the inner court through the south gate, and he measured the south gate; it had the same measurements as the others.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길이가 쉰 척이요 너비가 스물다섯 척이며 그 문지기 방과 벽과 현관도 먼저 측량한 것과 같고 그 문간과 그 현관 좌우에도 창이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alcoves, its projecting walls and its portico had the same measurements as the others. The gateway and its portico had openings all around. It was fifty cubits long and twenty-five cubits wide.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나를 데리시고 거기에 이르시니 모양이 놋 같이 빛난 사람 하나가 손에 삼줄과 측량하는 장대를 가지고 문에 서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me there, and I saw a man whose appearance was like bronze; he was standing in the gateway with a linen cord and a measuring rod in his hand.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사방 현관의 길이는 스물다섯 척이요 너비는 다섯 척이며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porticoes of the gateways around the inner court were twenty-five cubits wide and five cubits deep.)</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현관이 바깥뜰로 향하였고 그 문 벽 위에도 종려나무를 새겼으며 그 문간으로 올라가는 여덟 층계가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portico faced the outer court; palm trees decorated its jambs, and eight steps led up to it.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그가 나를 데리고 안뜰 동쪽으로 가서 그 문간을 측량하니 크기는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brought me to the inner court on the east side, and he measured the gateway; it had the same measurements as the others.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길이가 쉰 척이요 너비가 스물다섯 척이며 그 문지기 방과 벽과 현관이 먼저 측량한 것과 같고 그 문간과 그 현관 좌우에도 창이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alcoves, its projecting walls and its portico had the same measurements as the others. The gateway and its portico had openings all around. It was fifty cubits long and twenty-five cubits wide.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현관이 바깥뜰로 향하였고 그 이쪽, 저쪽 문 벽 위에도 종려나무를 새겼으며 그 문간으로 올라가는 여덟 층계가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portico faced the outer court; palm trees decorated the jambs on either side, and eight steps led up to it.</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그가 또 나를 데리고 북문에 이르러 측량하니 크기는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brought me to the north gate and measured it. It had the same measurements as the others,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길이가 쉰 척이요 너비가 스물다섯 척이며 그 문지기 방과 벽과 현관이 다 그러하여 그 좌우에도 창이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did its alcoves, its projecting walls and its portico, and it had openings all around. It was fifty cubits long and twenty-five cubits wide.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 현관이 바깥뜰로 향하였고 그 이쪽, 저쪽 문 벽 위에도 종려나무를 새겼으며 그 문간으로 올라가는 여덟 층계가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portico faced the outer court; palm trees decorated the jambs on either side, and eight steps led up to it.</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 문 벽 곁에 문이 있는 방이 있는데 그것은 번제물을 씻는 방이며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room with a doorway was by the portico in each of the inner gateways, where the burnt offerings were washed.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 문의 현관 이쪽에 상 둘이 있고 저쪽에 상 둘이 있으니 그 위에서 번제와 속죄제와 속건제의 희생제물을 잡게 한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portico of the gateway were two tables on each side, on which the burnt offerings, sin offerings and guilt offerings were slaughtered.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사람이 내게 이르되 인자야 내가 네게 보이는 그것을 눈으로 보고 귀로 들으며 네 마음으로 생각할지어다 내가 이것을 네게 보이려고 이리로 데리고 왔나니 너는 본 것을 다 이스라엘 족속에게 전할지어다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said to me, "Son of man, look with your eyes and hear with your ears and pay attention to everything I am going to show you, for that is why you have been brought here. Tell the house of Israel everything you see."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 북문 바깥 곧 입구로 올라가는 곳 이쪽에 상 둘이 있고 문의 현관 저쪽에 상 둘이 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the outside wall of the portico of the gateway, near the steps at the entrance to the north gateway were two tables, and on the other side of the steps were two tables.</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문 곁 이쪽에 상이 넷이 있고 저쪽에 상이 넷이 있어 상이 모두 여덟 개라 그 위에서 희생제물을 잡았더라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there were four tables on one side of the gateway and four on the other -- eight tables in all -- on which the sacrifices were slaughtered.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또 다듬은 돌로 만들어 번제에 쓰는 상 넷이 있는데 그 길이는 한 척 반이요 너비는 한 척 반이요 높이는 한 척이라 번제의 희생제물을 잡을 때에 쓰는 기구가 그 위에 놓였으며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were also four tables of dressed stone for the burnt offerings, each a cubit and a half long, a cubit and a half wide and a cubit high. On them were placed the utensils for slaughtering the burnt offerings and the other sacrifices.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현관 안에는 길이가 손바닥 넓이만한 갈고리가 사방에 박혔으며 상들에는 희생제물의 고기가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double-pronged hooks, each a handbreadth long, were attached to the wall all around. The tables were for the flesh of the offerings.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안문 밖에 있는 안뜰에는 노래하는 자의 방 둘이 있는데 북문 곁에 있는 방은 남쪽으로 향하였고 남문 곁에 있는 방은 북쪽으로 향하였더라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Outside the inner gate, within the inner court, were two rooms, one at the side of the north gate and facing south, and another at the side of the south gate and facing north.</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그가 내게 이르되 남쪽을 향한 이 방은 성전을 지키는 제사장들이 쓸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me, "The room facing south is for the priests who have charge of the temple,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북쪽을 향한 방은 제단을 지키는 제사장들이 쓸 것이라 이들은 레위의 후손 중 사독의 자손으로서 여호와께 가까이 나아가 수종드는 자니라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room facing north is for the priests who have charge of the altar. These are the sons of Zadok, who are the only Levites who may draw near to the LORD to minister before him."</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그가 또 그 뜰을 측량하니 길이는 백 척이요 너비는 백 척이라 네모 반듯하며 제단은 성전 앞에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measured the court: It was square -- a hundred cubits long and a hundred cubits wide. And the altar was in front of the temple.</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그가 나를 데리고 성전 문 현관에 이르러 그 문의 좌우 벽을 측량하니 너비는 이쪽도 다섯 척이요 저쪽도 다섯 척이며 두께는 문 이쪽도 세 척이요 문 저쪽도 세 척이며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brought me to the portico of the temple and measured the jambs of the portico; they were five cubits wide on either side. The width of the entrance was fourteen cubits and its projecting walls were three cubits wide on either side.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그 현관의 너비는 스무 척이요 길이는 열한 척이며 문간으로 올라가는 층계가 있고 문 벽 곁에는 기둥이 있는데 하나는 이쪽에 있고 다른 하나는 저쪽에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portico was twenty cubits wide, and twelve cubits from front to back. It was reached by a flight of stairs, and there were pillars on each side of the jambs.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내가 본즉 집 바깥 사방으로 담이 있더라 그 사람의 손에 측량하는 장대를 잡았는데 그 길이가 팔꿈치에서 손가락에 이르고 한 손바닥 너비가 더한 자로 여섯 척이라 그 담을 측량하니 두께가 한 장대요 높이도 한 장대며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saw a wall completely surrounding the temple area. The length of the measuring rod in the man's hand was six long cubits, each of which was a cubit and a handbreadth. He measured the wall; it was one measuring rod thick and one rod high.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동쪽을 향한 문에 이르러 층계에 올라 그 문의 통로를 측량하니 길이가 한 장대요 그 문 안쪽 통로의 길이도 한 장대며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went to the gate facing east. He climbed its steps and measured the threshold of the gate; it was one rod deep.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문간에 문지기 방들이 있는데 각기 길이가 한 장대요 너비가 한 장대요 각방 사이 벽이 다섯 척이며 안쪽 문 통로의 길이가 한 장대요 그 앞에 현관이 있고 그 앞에 안 문이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alcoves for the guards were one rod long and one rod wide, and the projecting walls between the alcoves were five cubits thick. And the threshold of the gate next to the portico facing the temple was one rod deep.</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또 안 문의 현관을 측량하니 한 장대며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measured the portico of the gateway;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안 문의 현관을 또 측량하니 여덟 척이요 그 문 벽은 두 척이라 그 문의 현관이 안으로 향하였으며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eight cubits deep and its jambs were two cubits thick. The portico of the gateway faced the temple.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