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그가 나를 데리고 성전에 이르러 그 문 벽을 측량하니 이쪽 두께도 여섯 척이요 저쪽 두께도 여섯 척이라 두께가 그와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brought me to the outer sanctuary and measured the jambs; the width of the jambs was six cubits on each side.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성전 골방 삼면에 너비가 스무 척 되는 뜰이 둘려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priests' rooms was twenty cubits wide all around the temple.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골방 문은 다 빈 터로 향하였는데 한 문은 북쪽으로 향하였고 한 문은 남쪽으로 향하였으며 그 둘려 있는 빈 터의 너비는 다섯 척이더라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entrances to the side rooms from the open area, one on the north and another on the south; and the base adjoining the open area was five cubits wide all around.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서쪽 뜰 뒤에 건물이 있는데 너비는 일흔 척이요 길이는 아흔 척이며 그 사방 벽의 두께는 다섯 척이더라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building facing the temple courtyard on the west side was seventy cubits wide. The wall of the building was five cubits thick all around, and its length was ninety cubits.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성전을 측량하니 길이는 백 척이요 또 서쪽 뜰과 그 건물과 그 벽을 합하여 길이는 백 척이요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temple; it was a hundred cubits long, and the temple courtyard and the building with its walls were also a hundred cubits long.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성전 앞면의 너비는 백 척이요 그 앞 동쪽을 향한 뜰의 너비도 그러하며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width of the temple courtyard on the east, including the front of the temple, was a hundred cubits.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뒤뜰 너머 있는 건물을 측량하니 그 좌우편 회랑까지 백 척이더라 내전과 외전과 그 뜰의 현관과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length of the building facing the courtyard at the rear of the temple, including its galleries on each side; it was a hundred cubits. The outer sanctuary, the inner sanctuary and the portico facing the court,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문 통로 벽과 닫힌 창과 삼면에 둘려 있는 회랑은 문 통로 안쪽에서부터 땅에서 창까지 널판자로 가렸고 (창은 이미 닫혔더라)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well as the thresholds and the narrow windows and galleries around the three of them -- everything beyond and including the threshold was covered with wood. The floor, the wall up to the windows, and the windows were covered.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문 통로 위와 내전과 외전의 사방 벽도 다 그러하니 곧 측량한 크기대로며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space above the outside of the entrance to the inner sanctuary and on the walls at regular intervals all around the inner and outer sanctuary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널판자에는 그룹들과 종려나무를 새겼는데 두 그룹 사이에 종려나무 한 그루가 있으며 각 그룹에 두 얼굴이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were carved cherubim and palm trees. Palm trees alternated with cherubim. Each cherub had two faces: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하나는 사람의 얼굴이라 이쪽 종려나무를 향하였고 하나는 어린 사자의 얼굴이라 저쪽 종려나무를 향하였으며 온 성전 사방이 다 그러하여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face of a man toward the palm tree on one side and the face of a lion toward the palm tree on the other. They were carved all around the whole temple.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문 통로의 너비는 열 척이요 문 통로 이쪽 벽의 너비는 다섯 척이요 저쪽 벽의 너비는 다섯 척이며 그가 성소를 측량하니 그 길이는 마흔 척이요 그 너비는 스무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entrance was ten cubits wide, and the projecting walls on each side of it were five cubits wide. He also measured the outer sanctuary; it was forty cubits long and twenty cubits wide.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땅에서부터 문 통로 위에까지 그룹들과 종려나무들을 새겼으니 성전 벽이 다 그러하더라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floor to the area above the entrance, cherubim and palm trees were carved on the wall of the outer sanctuary.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외전 문설주는 네모졌고 내전 전면에 있는 양식은 이러하니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outer sanctuary had a rectangular doorframe, and the one at the front of the Most Holy Place was similar.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곧 나무 제단의 높이는 세 척이요 길이는 두 척이며 그 모퉁이와 옆과 면을 다 나무로 만들었더라 그가 내게 이르되 이는 여호와의 앞의 상이라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wooden altar three cubits high and two cubits square; its corners, its base and its sides were of wood. The man said to me, "This is the table that is before the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내전과 외전에 각기 문이 있는데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Both the outer sanctuary and the Most Holy Place had double doors.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문마다 각기 두 문짝 곧 접는 두 문짝이 있어 이 문에 두 짝이요 저 문에 두 짝이며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door had two leaves -- two hinged leaves for each door.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 성전 문에 그룹과 종려나무를 새겼는데 벽에 있는 것과 같고 현관 앞에는 나무 디딤판이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on the doors of the outer sanctuary were carved cherubim and palm trees like those carved on the walls, and there was a wooden overhang on the front of the portico.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현관 좌우편에는 닫힌 창도 있고 종려나무도 새겨져 있고 성전의 골방과 디딤판도 그러하더라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sidewalls of the portico were narrow windows with palm trees carved on each side. The side rooms of the temple also had overhangs.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안으로 들어가서 내전 문 통로의 벽을 측량하니 두께는 두 척이요 문 통로가 여섯 척이요 문 통로의 벽의 너비는 각기 일곱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into the inner sanctuary and measured the jambs of the entrance; each was two cubits wide. The entrance was six cubits wide, and the projecting walls on each side of it were seven cubits wide.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그가 내전을 측량하니 길이는 스무 척이요 너비는 스무 척이라 그가 내게 이르되 이는 지성소니라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measured the length of the inner sanctuary; it was twenty cubits, and its width was twenty cubits across the end of the outer sanctuary. He said to me, "This is the Most Holy Place."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성전의 벽을 측량하니 두께가 여섯 척이며 성전 삼면에 골방이 있는데 너비는 각기 네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wall of the temple; it was six cubits thick, and each side room around the temple was four cubits wide.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골방은 삼 층인데 골방 위에 골방이 있어 모두 서른이라 그 삼면 골방이 성전 벽 밖으로 그 벽에 붙어 있는데 성전 벽 속을 뚫지는 아니하였으며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side rooms were on three levels, one above another, thirty on each level. There were ledges all around the wall of the temple to serve as supports for the side rooms, so that the supports were not inserted into the wall of the temple.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 두루 있는 골방은 그 층이 높아질수록 넓으므로 성전에 둘린 이 골방이 높아질수록 성전에 가까워졌으나 성전의 넓이는 아래 위가 같으며 골방은 아래층에서 중층으로 위층에 올라가게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side rooms all around the temple were wider at each successive level. The structure surrounding the temple was built in ascending stages, so that the rooms widened as one went upward. A stairway went up from the lowest floor to the top floor through the middle floor.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보니 성전 삼면의 지대 곧 모든 골방 밑 지대의 높이는 한 장대 곧 큰 자로 여섯 척인데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that the temple had a raised base all around it, forming the foundation of the side rooms. It was the length of the rod, six long cubits.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성전에 붙어 있는 그 골방 바깥 벽 두께는 다섯 척이요 그 외에 빈 터가 남았으며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outer wall of the side rooms was five cubits thick. The open area between the side rooms of the temple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