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그가 나를 데리고 성소의 동쪽을 향한 바깥 문에 돌아오시니 그 문이 닫혔더라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brought me back to the outer gate of the sanctuary, the one facing east, and it was shut.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족속이 그릇 행하여 나를 떠날 때에 레위 사람도 그릇 행하여 그 우상을 따라 나를 멀리 떠났으니 그 죄악을 담당하리라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who went far from me when Israel went astray and who wandered from me after their idols must bear the consequences of their sin.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그들이 내 성소에서 수종들어 성전 문을 맡을 것이며 성전에서 수종들어 백성의 번제의 희생물과 다른 희생물을 잡아 백성 앞에 서서 수종들게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may serve in my sanctuary, having charge of the gates of the temple and serving in it; they may slaughter the burnt offerings and sacrifices for the people and stand before the people and serve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전에 백성을 위하여 그 우상 앞에서 수종들어 이스라엘 족속이 죄악에 걸려 넘어지게 하였으므로 내가 내 손을 들어 쳐서 그들이 그 죄악을 담당하였느니라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they served them in the presence of their idols and made the house of Israel fall into sin, therefore I have sworn with uplifted hand that they must bear the consequences of their sin, declares the Sovereign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내게 가까이 나아와 제사장의 직분을 행하지 못하며 또 내 성물 곧 지성물에 가까이 오지 못하리니 그들이 자기의 수치와 그 행한 바 가증한 일을 담당하리라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not to come near to serve me as priests or come near any of my holy things or my most holy offerings; they must bear the shame of their detestable practices.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내가 그들을 세워 성전을 지키게 하고 성전에 모든 수종드는 일과 그 가운데에서 행하는 모든 일을 맡기리라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put them in charge of the duties of the temple and all the work that is to be done in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이스라엘 족속이 그릇 행하여 나를 떠날 때에 사독의 자손 레위 사람 제사장들은 내 성소의 직분을 지켰은즉 그들은 내게 가까이 나아와 수종을 들되 내 앞에 서서 기름과 피를 내게 드릴지니라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priests, who are Levites and descendants of Zadok and who faithfully carried out the duties of my sanctuary when the Israelites went astray from me, are to come near to minister before me; they are to stand before me to offer sacrifices of fat and blood, declares the Sovereign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내 성소에 들어오며 또 내 상에 가까이 나아와 내게 수종들어 내가 맡긴 직분을 지키되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alone are to enter my sanctuary; they alone are to come near my table to minister before me and perform my service.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안뜰 문에 들어올 때에나 안뜰 문과 성전 안에서 수종들 때에는 양털 옷을 입지 말고 가는 베 옷을 입을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enter the gates of the inner court, they are to wear linen clothes; they must not wear any woolen garment while ministering at the gates of the inner court or inside the temple.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가는 베 관을 머리에 쓰며 가는 베 바지를 입고 땀이 나게 하는 것으로 허리를 동이지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wear linen turbans on their heads and linen undergarments around their waists. They must not wear anything that makes them perspire.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바깥뜰 백성에게로 나갈 때에는 수종드는 옷을 벗어 거룩한 방에 두고 다른 옷을 입을지니 이는 그 옷으로 백성을 거룩하게 할까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go out into the outer court where the people are, they are to take off the clothes they have been ministering in and are to leave them in the sacred rooms, and put on other clothes, so that they do not consecrate the people by means of their garments.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내게 이르시되 이 문은 닫고 다시 열지 못할지니 아무도 그리로 들어오지 못할 것은 이스라엘 하나님 나 여호와가 그리로 들어왔음이라 그러므로 닫아 둘지니라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"This gate is to remain shut. It must not be opened; no one may enter through it. It is to remain shut because the LORD, the God of Israel, has entered through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그들은 또 머리털을 밀지도 말며 머리털을 길게 자라게도 말고 그 머리털을 깎기만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must not shave their heads or let their hair grow long, but they are to keep the hair of their heads trimmed.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아무 제사장이든지 안뜰에 들어갈 때에는 포도주를 마시지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priest is to drink wine when he enters the inner court.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과부나 이혼한 여인에게 장가 들지 말고 오직 이스라엘 족속의 처녀나 혹시 제사장의 과부에게 장가 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must not marry widows or divorced women; they may marry only virgins of Israelite descent or widows of priests.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 백성에게 거룩한 것과 속된 것의 구별을 가르치며 부정한 것과 정한 것을 분별하게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teach my people the difference between the holy and the common and show them how to distinguish between the unclean and the clean.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송사하는 일을 재판하되 내 규례대로 재판할 것이며 내 모든 정한 절기에는 내 법도와 율례를 지킬 것이며 또 내 안식일을 거룩하게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any dispute, the priests are to serve as judges and decide it according to my ordinances. They are to keep my laws and my decrees for all my appointed feasts, and they are to keep my Sabbaths holy.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시체를 가까이 하여 스스로 더럽히지 못할 것이로되 부모나 자녀나 형제나 시집 가지 아니한 자매를 위하여는 더럽힐 수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priest must not defile himself by going near a dead person; however, if the dead person was his father or mother, son or daughter, brother or unmarried sister, then he may defile himself.</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이런 자는 스스로 정결하게 한 후에 칠 일을 더 지낼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is cleansed, he must wait seven days.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성소에서 수종들기 위해 안뜰과 성소에 들어갈 때에는 속죄제를 드릴지니라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he goes into the inner court of the sanctuary to minister in the sanctuary, he is to offer a sin offering for himself, declares the Sovereign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그들에게는 기업이 있으리니 내가 곧 그 기업이라 너희는 이스라엘 가운데에서 그들에게 산업을 주지 말라 내가 그 산업이 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to be the only inheritance the priests have. You are to give them no possession in Israel; I will be their possession.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그들은 소제와 속죄제와 속건제의 제물을 먹을지니 이스라엘 중에서 구별하여 드리는 물건을 다 그들에게 돌리며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eat the grain offerings, the sin offerings and the guilt offerings; and everything in Israel devoted to the LORD will belong to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왕은 왕인 까닭에 안 길로 이 문 현관으로 들어와서 거기에 앉아서 나 여호와 앞에서 음식을 먹고 그 길로 나갈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prince himself is the only one who may sit inside the gateway to eat in the presence of the LORD. He is to enter by way of the portico of the gateway and go out the same way."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각종 처음 익은 열매와 너희 모든 예물 중에 각종 거제 제물을 다 제사장에게 돌리고 너희가 또 첫 밀가루를 제사장에게 주어 그들에게 네 집에 복이 내리도록 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best of all the firstfruits and of all your special gifts will belong to the priests. You are to give them the first portion of your ground meal so that a blessing may rest on your household.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새나 가축이 저절로 죽은 것이나 찢겨서 죽은 것은 다 제사장이 먹지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must not eat anything, bird or animal, found dead or torn by wild animals.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또 나를 데리고 북문을 통하여 성전 앞에 이르시기로 내가 보니 여호와의 영광이 여호와의 성전에 가득한지라 내가 얼굴을 땅에 대고 엎드리니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brought me by way of the north gate to the front of the temple. I looked and saw the glory of the LORD filling the temple of the LORD, and I fell facedown.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내게 이르시되 인자야 너는 전심으로 주목하여 내가 네게 말하는 바 여호와의 성전의 모든 규례와 모든 율례를 귀로 듣고 또 성전의 입구와 성소의 출구를 전심으로 주목하고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"Son of man, look carefully, listen closely and give attention to everything I tell you concerning all the regulations regarding the temple of the LORD. Give attention to the entrance of the temple and all the exits of the sanctuary.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반역하는 자 곧 이스라엘 족속에게 이르기를 주 여호와께서 이같이 말씀하시기를 이스라엘 족속아 너희의 모든 가증한 일이 족하니라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rebellious house of Israel, `This is what the Sovereign LORD says: Enough of your detestable practices, O house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마음과 몸에 할례 받지 아니한 이방인을 데려오고 내 떡과 기름과 피를 드릴 때에 그들로 내 성소 안에 있게 하여 내 성전을 더럽히므로 너희의 모든 가증한 일 외에 그들이 내 언약을 위반하게 하는 것이 되었으며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addition to all your other detestable practices, you brought foreigners uncircumcised in heart and flesh into my sanctuary, desecrating my temple while you offered me food, fat and blood, and you broke my covenant.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너희가 내 성물의 직분을 지키지 아니하고 내 성소에 사람을 두어 너희 직분을 대신 지키게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of carrying out your duty in regard to my holy things, you put others in charge of my sanctuary.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 여호와께서 이같이 말씀하셨느니라 이스라엘 족속 중에 있는 이방인 중에 마음과 몸에 할례를 받지 아니한 이방인은 내 성소에 들어오지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No foreigner uncircumcised in heart and flesh is to enter my sanctuary, not even the foreigners who live among the Israelites.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