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제비 뽑아 땅을 나누어 기업으로 삼을 때에 한 구역을 거룩한 땅으로 삼아 여호와께 예물로 드릴지니 그 길이는 이만 오천 척이요 너비는 만 척이라 그 구역 안 전부가 거룩하리라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allot the land as an inheritance, you are to present to the LORD a portion of the land as a sacred district, 25,000 cubits long and 20,000 cubits wide; the entire area will be holy.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공정한 저울과 공정한 에바와 공정한 밧을 쓸지니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use accurate scales, an accurate ephah and an accurate bath.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에바와 밧은 그 용량을 동일하게 하되 호멜의 용량을 따라 밧은 십분의 일 호멜을 담게 하고 에바도 십분의 일 호멜을 담게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ephah and the bath are to be the same size, the bath containing a tenth of a homer and the ephah a tenth of a homer; the homer is to be the standard measure for both.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세겔은 이십 게라니 이십 세겔과 이십오 세겔과 십오 세겔로 너희 마네가 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shekel is to consist of twenty gerahs. Twenty shekels plus twenty-five shekels plus fifteen shekels equal one mina.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너희가 마땅히 드릴 예물은 이러하니 밀 한 호멜에서는 육분의 일 에바를 드리고 보리 한 호멜에서도 육분의 일 에바를 드리며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special gift you are to offer: a sixth of an ephah from each homer of wheat and a sixth of an ephah from each homer of barley.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기름은 정한 규례대로 한 고르에서 십분의 일 밧을 드릴지니 기름의 밧으로 말하면 한 고르는 십 밧 곧 한 호멜이며 (십 밧은 한 호멜이라)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prescribed portion of oil, measured by the bath, is a tenth of a bath from each cor (which consists of ten baths or one homer, for ten baths are equivalent to a homer).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이스라엘의 윤택한 초장의 가축 떼 이백 마리에서는 어린 양 한 마리를 드릴 것이라 백성을 속죄하기 위하여 이것들을 소제와 번제와 감사 제물로 삼을지니라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one sheep is to be taken from every flock of two hundred from the well-watered pastures of Israel. These will be used for the grain offerings, burnt offerings and fellowship offerings to make atonement for the people, declares the Sovereign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땅 모든 백성은 이 예물을 이스라엘의 군주에게 드리고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of the land will participate in this special gift for the use of the prince in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군주의 본분은 번제와 소제와 전제를 명절과 초하루와 안식일과 이스라엘 족속의 모든 정한 명절에 갖추는 것이니 이스라엘 족속을 속죄하기 위하여 이 속죄제와 소제와 번제와 감사 제물을 갖출지니라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the duty of the prince to provide the burnt offerings, grain offerings and drink offerings at the festivals, the New Moons and the Sabbaths -- at all the appointed feasts of the house of Israel. He will provide the sin offerings, grain offerings, burnt offerings and fellowship offerings to make atonement for the house of Israel.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 이같이 말씀하셨느니라 첫째 달 초하룻날에 흠 없는 수송아지 한 마리를 가져다가 성소를 정결하게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In the first month on the first day you are to take a young bull without defect and purify the sanctuary.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제사장이 그 속죄제 희생제물의 피를 가져다가 성전 문설주와 제단 아래층 네 모퉁이와 안뜰 문설주에 바를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take some of the blood of the sin offering and put it on the doorposts of the temple, on the four corners of the upper ledge of the altar and on the gateposts of the inner court.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중에서 성소에 속할 땅은 길이가 오백 척이요 너비가 오백 척이니 네모가 반듯하며 그 외에 사방 쉰 척으로 전원이 되게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this, a section 500 cubits square is to be for the sanctuary, with 50 cubits around it for open land.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달 칠일에도 모든 과실범과 모르고 범죄한 자를 위하여 역시 그렇게 하여 성전을 속죄할지니라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do the same on the seventh day of the month for anyone who sins unintentionally or through ignorance; so you are to make atonement for the temple.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첫째 달 열나흗날에는 유월절을 칠 일 동안 명절로 지키며 누룩 없는 떡을 먹을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first month on the fourteenth day you are to observe the Passover, a feast lasting seven days, during which you shall eat bread made without yeast.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날에 왕은 자기와 이 땅 모든 백성을 위하여 송아지 한 마리를 갖추어 속죄제를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that day the prince is to provide a bull as a sin offering for himself and for all the people of the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명절 칠 일 동안에는 그가 나 여호와를 위하여 번제를 준비하되 곧 이레 동안에 매일 흠 없는 수송아지 일곱 마리와 숫양 일곱 마리이며 또 매일 숫염소 한 마리를 갖추어 속죄제를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during the seven days of the Feast he is to provide seven bulls and seven rams without defect as a burnt offering to the LORD, and a male goat for a sin offering.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소제를 갖추되 수송아지 한 마리에는 밀가루 한 에바요 숫양 한 마리에도 한 에바며 밀가루 한 에바에는 기름 한 힌 씩이며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to provide as a grain offering an ephah for each bull and an ephah for each ram, along with a hin of oil for each ephah.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일곱째 달 열다섯째 날에 칠 일 동안 명절을 지켜 속죄제와 번제며 그 밀가루와 기름을 드릴지니라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seven days of the Feast, which begins in the seventh month on the fifteenth day, he is to make the same provision for sin offerings, burnt offerings, grain offerings and oil.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측량한 가운데에서 길이는 이만 오천 척을 너비는 만 척을 측량하고 그 안에 성소를 둘지니 지극히 거룩한 곳이요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sacred district, measure off a section 25,000 cubits long and 10,000 cubits wide. In it will be the sanctuary, the Most Holy Place.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곳은 성소에서 수종드는 제사장들 곧 하나님께 가까이 나아가서 수종드는 자들에게 주는 거룩한 땅이니 그들이 집을 지을 땅이며 성소를 위한 거룩한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the sacred portion of the land for the priests, who minister in the sanctuary and who draw near to minister before the LORD. It will be a place for their houses as well as a holy place for the sanctuary.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길이는 이만 오천 척을 너비는 만 척을 측량하여 성전에서 수종드는 레위 사람에게 돌려 그들의 거주지를 삼아 마을 스물을 세우게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area 25,000 cubits long and 10,000 cubits wide will belong to the Levites, who serve in the temple, as their possession for towns to live 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구별한 거룩한 구역 옆에 너비는 오천 척을 길이는 이만 오천 척을 측량하여 성읍의 기지로 삼아 이스라엘 온 족속에게 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the city as its property an area 5,000 cubits wide and 25,000 cubits long, adjoining the sacred portion; it will belong to the whole house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드린 거룩한 구역과 성읍의 기지 된 땅의 좌우편 곧 드린 거룩한 구역의 옆과 성읍의 기지 옆의 땅을 왕에게 돌리되 서쪽으로 향하여 서쪽 국경까지와 동쪽으로 향하여 동쪽 국경까지니 그 길이가 구역 하나와 서로 같을지니라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prince will have the land bordering each side of the area formed by the sacred district and the property of the city. It will extend westward from the west side and eastward from the east side, running lengthwise from the western to the eastern border parallel to one of the tribal portions.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땅을 왕에게 돌려 이스라엘 가운데에 기업으로 삼게 하면 나의 왕들이 다시는 내 백성을 압제하지 아니하리라 그 나머지 땅은 이스라엘 족속에게 그 지파대로 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land will be his possession in Israel. And my princes will no longer oppress my people but will allow the house of Israel to possess the land according to their tribes.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 여호와께서 이같이 말씀하셨느니라 이스라엘의 통치자들아 너희에게 만족하니라 너희는 포악과 겁탈을 제거하여 버리고 정의와 공의를 행하여 내 백성에게 속여 빼앗는 것을 그칠지니라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You have gone far enough, O princes of Israel! Give up your violence and oppression and do what is just and right. Stop dispossessing my people, declares the Sovereign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