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그가 나를 데리고 성전 문에 이르시니 성전의 앞면이 동쪽을 향하였는데 그 문지방 밑에서 물이 나와 동쪽으로 흐르다가 성전 오른쪽 제단 남쪽으로 흘러 내리더라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brought me back to the entrance of the temple, and I saw water coming out from under the threshold of the temple toward the east (for the temple faced east). The water was coming down from under the south side of the temple, south of the altar.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이 강 가에 어부가 설 것이니 엔게디에서부터 에네글라임까지 그물 치는 곳이 될 것이라 그 고기가 각기 종류를 따라 큰 바다의 고기 같이 심히 많으려니와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Fishermen will stand along the shore; from En Gedi to En Eglaim there will be places for spreading nets. The fish will be of many kinds -- like the fish of the Great Sea.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진펄과 개펄은 되살아나지 못하고 소금 땅이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swamps and marshes will not become fresh; they will be left for salt.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강 좌우 가에는 각종 먹을 과실나무가 자라서 그 잎이 시들지 아니하며 열매가 끊이지 아니하고 달마다 새 열매를 맺으리니 그 물이 성소를 통하여 나옴이라 그 열매는 먹을 만하고 그 잎사귀는 약 재료가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Fruit trees of all kinds will grow on both banks of the river. Their leaves will not wither, nor will their fruit fail. Every month they will bear, because the water from the sanctuary flows to them. Their fruit will serve for food and their leaves for healing."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 여호와께서 이같이 말씀하셨느니라 너희는 이 경계선대로 이스라엘 열두 지파에게 이 땅을 나누어 기업이 되게 하되 요셉에게는 두 몫이니라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"These are the boundaries by which you are to divide the land for an inheritance among the twelve tribes of Israel, with two portions for Joseph.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옛적에 내 손을 들어 맹세하여 이 땅을 너희 조상들에게 주겠다고 하였나니 너희는 공평하게 나누어 기업을 삼으라 이 땅이 너희의 기업이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divide it equally among them. Because I swore with uplifted hand to give it to your forefathers, this land will become your inheritance.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땅 경계선은 이러하니라 북쪽은 대해에서 헤들론 길을 거쳐 스닷 어귀까지니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to be the boundary of the land: "On the north side it will run from the Great Sea by the Hethlon road past Lebo Hamath to Zedad,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하맛과 브로다며 다메섹 경계선과 하맛 경계선 사이에 있는 시브라임과 하우란 경계선 곁에 있는 하셀핫디곤이라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Berothah and Sibraim (which lies on the border between Damascus and Hamath), as far as Hazer Hatticon, which is on the border of Hauran.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경계선이 바닷가에서부터 다메섹 경계선에 있는 하살에논까지요 그 경계선이 또 북쪽 끝에 있는 하맛 경계선에 이르렀나니 이는 그 북쪽이요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will extend from the sea to Hazar Enan, along the northern border of Damascus, with the border of Hamath to the north. This will be the north boundary.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동쪽은 하우란과 다메섹과 및 길르앗과 이스라엘 땅 사이에 있는 요단 강이니 북쪽 경계선에서부터 동쪽 바다까지 측량하라 이는 그 동쪽이요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east side the boundary will run between Hauran and Damascus, along the Jordan between Gilead and the land of Israel, to the eastern sea and as far as Tamar. This will be the east boundary.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남쪽은 다말에서부터 므리봇 가데스 물에 이르고 애굽 시내를 따라 대해에 이르나니 이는 그 남쪽이요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south side it will run from Tamar as far as the waters of Meribah Kadesh, then along the Wadi of Egypt to the Great Sea. This will be the south boundary.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또 나를 데리고 북문으로 나가서 바깥 길로 꺾여 동쪽을 향한 바깥 문에 이르시기로 본즉 물이 그 오른쪽에서 스며 나오더라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me out through the north gate and led me around the outside to the outer gate facing east, and the water was flowing from the south side.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서쪽은 대해라 남쪽 경계선에서부터 맞은쪽 하맛 어귀까지 이르나니 이는 그 서쪽이니라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west side, the Great Sea will be the boundary to a point opposite Lebo Hamath. This will be the west boundary.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그런즉 너희가 이스라엘 모든 지파대로 이 땅을 나누어 차지하라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distribute this land among yourselves according to the tribes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이 땅을 나누되 제비 뽑아 너희와 너희 가운데에 머물러 사는 타국인 곧 너희 가운데에서 자녀를 낳은 자의 기업이 되게 할지니 너희는 그 타국인을 본토에서 난 이스라엘 족속 같이 여기고 그들도 이스라엘 지파 중에서 너희와 함께 기업을 얻게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allot it as an inheritance for yourselves and for the aliens who have settled among you and who have children. You are to consider them as native-born Israelites; along with you they are to be allotted an inheritance among the tribes of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타국인이 머물러 사는 그 지파에서 그 기업을 줄지니라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whatever tribe the alien settles, there you are to give him his inheritance,"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사람이 손에 줄을 잡고 동쪽으로 나아가며 천 척을 측량한 후에 내게 그 물을 건너게 하시니 물이 발목에 오르더니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man went eastward with a measuring line in his hand, he measured off a thousand cubits and then led me through water that was ankle-deep.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다시 천 척을 측량하고 내게 물을 건너게 하시니 물이 무릎에 오르고 다시 천 척을 측량하고 내게 물을 건너게 하시니 물이 허리에 오르고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measured off another thousand cubits and led me through water that was knee-deep. He measured off another thousand and led me through water that was up to the waist.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다시 천 척을 측량하시니 물이 내가 건너지 못할 강이 된지라 그 물이 가득하여 헤엄칠 만한 물이요 사람이 능히 건너지 못할 강이더라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measured off another thousand, but now it was a river that I could not cross, because the water had risen and was deep enough to swim in -- a river that no one could cross.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내게 이르시되 인자야 네가 이것을 보았느냐 하시고 나를 인도하여 강 가로 돌아가게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me, "Son of man, do you see this?" Then he led me back to the bank of the river.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돌아가니 강 좌우편에 나무가 심히 많더라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arrived there, I saw a great number of trees on each side of the river.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내게 이르시되 이 물이 동쪽으로 향하여 흘러 아라바로 내려가서 바다에 이르리니 이 흘러 내리는 물로 그 바다의 물이 되살아나리라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"This water flows toward the eastern region and goes down into the Arabah, where it enters the Sea. When it empties into the Sea, the water there becomes fresh.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강물이 이르는 곳마다 번성하는 모든 생물이 살고 또 고기가 심히 많으리니 이 물이 흘러 들어가므로 바닷물이 되살아나겠고 이 강이 이르는 각처에 모든 것이 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Swarms of living creatures will live wherever the river flows. There will be large numbers of fish, because this water flows there and makes the salt water fresh; so where the river flows everything will 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