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때에야 그들이 나를 여호와인 줄 알리라 내가 이런 재앙을 그들에게 내리겠다 한 말이 헛되지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will know that I am the LORD; I did not threaten in vain to bring this calamity on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 여호와께서 이같이 이르시되 너는 손뼉을 치고 발을 구르며 말할지어다 오호라 이스라엘 족속이 모든 가증한 악을 행하므로 마침내 칼과 기근과 전염병에 망하되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Strike your hands together and stamp your feet and cry out "Alas!" because of all the wicked and detestable practices of the house of Israel, for they will fall by the sword, famine and plague.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먼 데 있는 자는 전염병에 죽고 가까운 데 있는 자는 칼에 엎드러지고 남아 있어 에워싸인 자는 기근에 죽으리라 이같이 내 진노를 그들에게 이룬즉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that is far away will die of the plague, and he that is near will fall by the sword, and he that survives and is spared will die of famine. So will I spend my wrath upon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죽임 당한 시체들이 그 우상들 사이에, 제단 사방에, 각 높은 고개 위에, 모든 산 꼭대기에, 모든 푸른 나무 아래에, 무성한 상수리나무 아래 곧 그 우상에게 분향하던 곳에 있으리니 내가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will know that I am the LORD, when their people lie slain among their idols around their altars, on every high hill and on all the mountaintops, under every spreading tree and every leafy oak -- places where they offered fragrant incense to all their idols.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내 손을 그들의 위에 펴서 그가 사는 온 땅 곧 광야에서부터 디블라까지 황량하고 황폐하게 하리니 내가 여호와인 줄을 그들이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stretch out my hand against them and make the land a desolate waste from the desert to Diblah -- wherever they live. Then they will know that I am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이스라엘 산을 향하여 그들에게 예언하여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against the mountains of Israel; prophesy against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이르기를 이스라엘 산들아 주 여호와의 말씀을 들으라 주 여호와께서 산과 언덕과 시내와 골짜기를 향하여 이같이 말씀하시기를 나 곧 내가 칼이 너희에게 임하게 하여 너희 산당을 멸하리니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`O mountains of Israel, hear the word of the Sovereign LORD. This is what the Sovereign LORD says to the mountains and hills, to the ravines and valleys: I am about to bring a sword against you, and I will destroy your high places.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 제단들이 황폐하고 분향제단들이 깨뜨려질 것이며 너희가 죽임을 당하여 너희 우상 앞에 엎드러지게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altars will be demolished and your incense altars will be smashed; and I will slay your people in front of your idols.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자손의 시체를 그 우상 앞에 두며 너희 해골을 너희 제단 사방에 흩으리라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lay the dead bodies of the Israelites in front of their idols, and I will scatter your bones around your altars.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너희가 거주하는 모든 성읍이 사막이 되게 하며 산당을 황폐하게 하리니 이는 너희 제단이 깨어지고 황폐하며 너희 우상들이 깨어져 없어지며 너희 분향제단들이 찍히며 너희가 만든 것이 폐하여지며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Wherever you live, the towns will be laid waste and the high places demolished, so that your altars will be laid waste and devastated, your idols smashed and ruined, your incense altars broken down, and what you have made wiped out.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너희가 죽임을 당하여 엎드러지게 하여 내가 여호와인 줄을 너희가 알게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people will fall slain among you, and you will know that I am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너희가 여러 나라에 흩어질 때에 내가 너희 중에서 칼을 피하여 이방인들 중에 살아 남은 자가 있게 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spare some, for some of you will escape the sword when you are scattered among the lands and nations.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 중에서 살아 남은 자가 사로잡혀 이방인들 중에 있어서 나를 기억하되 그들이 음란한 마음으로 나를 떠나고 음란한 눈으로 우상을 섬겨 나를 근심하게 한 것을 기억하고 스스로 한탄하리니 이는 그 모든 가증한 일로 악을 행하였음이라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the nations where they have been carried captive, those who escape will remember me -- how I have been grieved by their adulterous hearts, which have turned away from me, and by their eyes, which have lusted after their idols. They will loathe themselves for the evil they have done and for all their detestable practices.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