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에스더 Esther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아하수에로 왕이 그의 본토와 바다 섬들로 하여금 조공을 바치게 하였더라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King Xerxes imposed tribute throughout the empire, to its distant shores.</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에스더 Esther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왕의 능력 있는 모든 행적과 모르드개를 높여 존귀하게 한 사적이 메대와 바사 왕들의 일기에 기록되지 아니하였느냐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all his acts of power and might, together with a full account of the greatness of Mordecai to which the king had raised him, are they not written in the book of the annals of the kings of Media and Persia?</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에스더 Esther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유다인 모르드개가 아하수에로 왕의 다음이 되고 유다인 중에 크게 존경받고 그의 허다한 형제에게 사랑을 받고 그의 백성의 이익을 도모하며 그의 모든 종족을 안위하였더라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Mordecai the Jew was second in rank to King Xerxes, preeminent among the Jews, and held in high esteem by his many fellow Jews, because he worked for the good of his people and spoke up for the welfare of all the Jews.</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