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후에 아하수에로 왕의 노가 그치매 와스디와 그가 행한 일과 그에 대하여 내린 조서를 생각하거늘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Later when the anger of King Xerxes had subsided, he remembered Vashti and what she had done and what he had decreed about her.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에스더가 자기의 민족과 종족을 말하지 아니하니 이는 모르드개가 명령하여 말하지 말라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Esther had not revealed her nationality and family background, because Mordecai had forbidden her to do so.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모르드개가 날마다 후궁 뜰 앞으로 왕래하며 에스더의 안부와 어떻게 될지를 알고자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day he walked back and forth near the courtyard of the harem to find out how Esther was and what was happening to her.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처녀마다 차례대로 아하수에로 왕에게 나아가기 전에 여자에 대하여 정한 규례대로 열두 달 동안을 행하되 여섯 달은 몰약 기름을 쓰고 여섯 달은 향품과 여자에게 쓰는 다른 물품을 써서 몸을 정결하게 하는 기한을 마치며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a girl's turn came to go in to King Xerxes, she had to complete twelve months of beauty treatments prescribed for the women, six months with oil of myrrh and six with perfumes and cosmetics.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처녀가 왕에게 나아갈 때에는 그가 구하는 것을 다 주어 후궁에서 왕궁으로 가지고 가게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this is how she would go to the king: Anything she wanted was given her to take with her from the harem to the king's palace.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저녁이면 갔다가 아침에는 둘째 후궁으로 돌아와서 비빈을 주관하는 내시 사아스가스의 수하에 속하고 왕이 그를 기뻐하여 그의 이름을 부르지 아니하면 다시 왕에게 나아가지 못하더라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evening she would go there and in the morning return to another part of the harem to the care of Shaashgaz, the king's eunuch who was in charge of the concubines. She would not return to the king unless he was pleased with her and summoned her by name.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모르드개의 삼촌 아비하일의 딸 곧 모르드개가 자기의 딸 같이 양육하는 에스더가 차례대로 왕에게 나아갈 때에 궁녀를 주관하는 내시 헤개가 정한 것 외에는 다른 것을 구하지 아니하였으나 모든 보는 자에게 사랑을 받더라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turn came for Esther (the girl Mordecai had adopted, the daughter of his uncle Abihail) to go to the king, she asked for nothing other than what Hegai, the king's eunuch who was in charge of the harem, suggested. And Esther won the favor of everyone who saw her.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아하수에로 왕의 제칠년 시월 곧 데벳월에 에스더가 왕궁에 인도되어 들어가서 왕 앞에 나가니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was taken to King Xerxes in the royal residence in the tenth month, the month of Tebeth, in the seventh year of his reign.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왕이 모든 여자보다 에스더를 더 사랑하므로 그가 모든 처녀보다 왕 앞에 더 은총을 얻은지라 왕이 그의 머리에 관을 씌우고 와스디를 대신하여 왕후로 삼은 후에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king was attracted to Esther more than to any of the other women, and she won his favor and approval more than any of the other virgins. So he set a royal crown on her head and made her queen instead of Vashti.</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왕이 크게 잔치를 베푸니 이는 에스더를 위한 잔치라 모든 지방관과 신하들을 위하여 잔치를 베풀고 또 각 지방의 세금을 면제하고 왕의 이름으로 큰 상을 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king gave a great banquet, Esther's banquet, for all his nobles and officials. He proclaimed a holiday throughout the provinces and distributed gifts with royal liberality.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처녀들을 다시 모을 때에는 모르드개가 대궐 문에 앉았더라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virgins were assembled a second time, Mordecai was sitting at the king's gate.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왕의 측근 신하들이 아뢰되 왕은 왕을 위하여 아리따운 처녀들을 구하게 하시되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king's personal attendants proposed, "Let a search be made for beautiful young virgins for the king.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에스더는 모르드개가 명령한 대로 그 종족과 민족을 말하지 아니하니 그가 모르드개의 명령을 양육 받을 때와 같이 따름이더라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Esther had kept secret her family background and nationality just as Mordecai had told her to do, for she continued to follow Mordecai's instructions as she had done when he was bringing her up.</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모르드개가 대궐 문에 앉았을 때에 문을 지키던 왕의 내시 빅단과 데레스 두 사람이 원한을 품고 아하수에로 왕을 암살하려는 음모를 꾸미는 것을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time Mordecai was sitting at the king's gate, Bigthana and Teresh, two of the king's officers who guarded the doorway, became angry and conspired to assassinate King Xerxes.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모르드개가 알고 왕후 에스더에게 알리니 에스더가 모르드개의 이름으로 왕에게 아뢴지라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Mordecai found out about the plot and told Queen Esther, who in turn reported it to the king, giving credit to Mordecai.</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조사하여 실증을 얻었으므로 두 사람을 나무에 달고 그 일을 왕 앞에서 궁중 일기에 기록하니라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the report was investigated and found to be true, the two officials were hanged on a gallows. All this was recorded in the book of the annals in the presence of the king.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전국 각 지방에 관리를 명령하여 아리따운 처녀를 다 도성 수산으로 모아 후궁으로 들여 궁녀를 주관하는 내시 헤개의 손에 맡겨 그 몸을 정결하게 하는 물품을 주게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the king appoint commissioners in every province of his realm to bring all these beautiful girls into the harem at the citadel of Susa. Let them be placed under the care of Hegai, the king's eunuch, who is in charge of the women; and let beauty treatments be given to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왕의 눈에 아름다운 처녀를 와스디 대신 왕후로 삼으소서 하니 왕이 그 말을 좋게 여겨 그대로 행하니라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let the girl who pleases the king be queen instead of Vashti." This advice appealed to the king, and he followed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도성 수산에 한 유다인이 있으니 이름은 모르드개라 그는 베냐민 자손이니 기스의 증손이요 시므이의 손자요 야일의 아들이라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was in the citadel of Susa a Jew of the tribe of Benjamin, named Mordecai son of Jair, the son of Shimei, the son of Kish,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전에 바벨론 왕 느부갓네살이 예루살렘에서 유다 왕 여고냐와 백성을 사로잡아 갈 때에 모르드개도 함께 사로잡혔더라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had been carried into exile from Jerusalem by Nebuchadnezzar king of Babylon, among those taken captive with Jehoiachin king of Judah.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그의 삼촌의 딸 하닷사 곧 에스더는 부모가 없었으나 용모가 곱고 아리따운 처녀라 그의 부모가 죽은 후에 모르드개가 자기 딸 같이 양육하더라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Mordecai had a cousin named Hadassah, whom he had brought up because she had neither father nor mother. This girl, who was also known as Esther, was lovely in form and features, and Mordecai had taken her as his own daughter when her father and mother died.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왕의 조서와 명령이 반포되매 처녀들이 도성 수산에 많이 모여 헤개의 수하에 나아갈 때에 에스더도 왕궁으로 이끌려 가서 궁녀를 주관하는 헤개의 수하에 속하니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king's order and edict had been proclaimed, many girls were brought to the citadel of Susa and put under the care of Hegai. Esther also was taken to the king's palace and entrusted to Hegai, who had charge of the harem.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에스더 Esther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헤개가 이 처녀를 좋게 보고 은혜를 베풀어 몸을 정결하게 할 물품과 일용품을 곧 주며 또 왕궁에서 으레 주는 일곱 궁녀를 주고 에스더와 그 궁녀들을 후궁 아름다운 처소로 옮기더라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girl pleased him and won his favor. Immediately he provided her with her beauty treatments and special food. He assigned to her seven maids selected from the king's palace and moved her and her maids into the best place in the harem.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