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날 아하수에로 왕이 유다인의 대적 하만의 집을 왕후 에스더에게 주니라 에스더가 모르드개는 자기에게 어떻게 관계됨을 왕께 아뢰었으므로 모르드개가 왕 앞에 나오니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day King Xerxes gave Queen Esther the estate of Haman, the enemy of the Jews. And Mordecai came into the presence of the king, for Esther had told how he was related to 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아하수에로 왕의 명의로 쓰고 왕의 반지로 인을 치고 그 조서를 역졸들에게 부쳐 전하게 하니 그들은 왕궁에서 길러서 왕의 일에 쓰는 준마를 타는 자들이라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Mordecai wrote in the name of King Xerxes, sealed the dispatches with the king's signet ring, and sent them by mounted couriers, who rode fast horses especially bred for the king.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조서에는 왕이 여러 고을에 있는 유다인에게 허락하여 그들이 함께 모여 스스로 생명을 보호하여 각 지방의 백성 중 세력을 가지고 그들을 치려하는 자들과 그들의 처자를 죽이고 도륙하고 진멸하고 그 재산을 탈취하게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edict granted the Jews in every city the right to assemble and protect themselves; to destroy, kill and annihilate any armed force of any nationality or province that might attack them and their women and children; and to plunder the property of their enemies.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아하수에로 왕의 각 지방에서 아달월 곧 십이월 십삼일 하루 동안에 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 appointed for the Jews to do this in all the provinces of King Xerxes was the thirteenth day of the twelfth month, the month of Adar.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조서 초본을 각 지방에 전하고 각 민족에게 반포하고 유다인들에게 준비하였다가 그 날에 대적에게 원수를 갚게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copy of the text of the edict was to be issued as law in every province and made known to the people of every nationality so that the Jews would be ready on that day to avenge themselves on their enemies.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왕의 어명이 매우 급하매 역졸이 왕의 일에 쓰는 준마를 타고 빨리 나가고 그 조서가 도성 수산에도 반포되니라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couriers, riding the royal horses, raced out, spurred on by the king's command. And the edict was also issued in the citadel of Susa.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모르드개가 푸르고 흰 조복을 입고 큰 금관을 쓰고 자색 가는 베 겉옷을 입고 왕 앞에서 나오니 수산 성이 즐거이 부르며 기뻐하고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Mordecai left the king's presence wearing royal garments of blue and white, a large crown of gold and a purple robe of fine linen. And the city of Susa held a joyous celebration.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유다인에게는 영광과 즐거움과 기쁨과 존귀함이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Jews it was a time of happiness and joy, gladness and honor.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왕의 어명이 이르는 각 지방, 각 읍에서 유다인들이 즐기고 기뻐하여 잔치를 베풀고 그 날을 명절로 삼으니 본토 백성이 유다인을 두려워하여 유다인 되는 자가 많더라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 province and in every city, wherever the edict of the king went, there was joy and gladness among the Jews, with feasting and celebrating. And many people of other nationalities became Jews because fear of the Jews had seized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왕이 하만에게서 거둔 반지를 빼어 모르드개에게 준지라 에스더가 모르드개에게 하만의 집을 관리하게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took off his signet ring, which he had reclaimed from Haman, and presented it to Mordecai. And Esther appointed him over Haman's estate.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에스더가 다시 왕 앞에서 말씀하며 왕의 발 아래 엎드려 아각 사람 하만이 유다인을 해하려 한 악한 꾀를 제거하기를 울며 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Esther again pleaded with the king, falling at his feet and weeping. She begged him to put an end to the evil plan of Haman the Agagite, which he had devised against the Jews.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에스더를 향하여 금 규를 내미는지라 에스더가 일어나 왕 앞에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extended the gold scepter to Esther and she arose and stood before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이르되 왕이 만일 즐거워하시며 내가 왕의 목전에 은혜를 입었고 또 왕이 이 일을 좋게 여기시며 나를 좋게 보실진대 조서를 내리사 아각 사람 함므다다의 아들 하만이 왕의 각 지방에 있는 유다인을 진멸하려고 꾀하고 쓴 조서를 철회하소서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pleases the king," she said, "and if he regards me with favor and thinks it the right thing to do, and if he is pleased with me, let an order be written overruling the dispatches that Haman son of Hammedatha, the Agagite, devised and wrote to destroy the Jews in all the king's provinces.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어찌 내 민족이 화 당함을 차마 보며 내 친척의 멸망함을 차마 보리이까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how can I bear to see disaster fall on my people? How can I bear to see the destruction of my family?"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아하수에로 왕이 왕후 에스더와 유다인 모르드개에게 이르되 하만이 유다인을 살해하려 하므로 나무에 매달렸고 내가 그 집을 에스더에게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Xerxes replied to Queen Esther and to Mordecai the Jew, "Because Haman attacked the Jews, I have given his estate to Esther, and they have hanged him on the gallows.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왕의 명의로 유다인에게 조서를 뜻대로 쓰고 왕의 반지로 인을 칠지어다 왕의 이름을 쓰고 왕의 반지로 인친 조서는 누구든지 철회할 수 없음이니라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write another decree in the king's name in behalf of the Jews as seems best to you, and seal it with the king's signet ring -- for no document written in the king's name and sealed with his ring can be revoked."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때 시완월 곧 삼월 이십삼일에 왕의 서기관이 소집되고 모르드개가 시키는 대로 조서를 써서 인도로부터 구스까지의 백이십칠 지방 유다인과 대신과 지방관과 관원에게 전할새 각 지방의 문자와 각 민족의 언어와 유다인의 문자와 언어로 쓰되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once the royal secretaries were summoned -- on the twenty-third day of the third month, the month of Sivan. They wrote out all Mordecai's orders to the Jews, and to the satraps, governors and nobles of the 127 provinces stretching from India to Cush. These orders were written in the script of each province and the language of each people and also to the Jews in their own script and language.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