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아달월 곧 열두째 달 십삼일은 왕의 어명을 시행하게 된 날이라 유다인의 대적들이 그들을 제거하기를 바랐더니 유다인이 도리어 자기들을 미워하는 자들을 제거하게 된 그 날에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thirteenth day of the twelfth month, the month of Adar, the edict commanded by the king was to be carried out. On this day the enemies of the Jews had hoped to overpower them, but now the tables were turned and the Jews got the upper hand over those who hated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곧 함므다다의 손자요 유다인의 대적 하만의 열 아들을 죽였으나 그들의 재산에는 손을 대지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 sons of Haman son of Hammedatha, the enemy of the Jews. But they did not lay their hands on the plunder.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날에 도성 수산에서 도륙한 자의 수효를 왕께 아뢰니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of those slain in the citadel of Susa was reported to the king that same day.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왕이 왕후 에스더에게 이르되 유다인이 도성 수산에서 이미 오백 명을 죽이고 멸하고 또 하만의 열 아들을 죽였으니 왕의 다른 지방에서는 어떠하였겠느냐 이제 그대의 소청이 무엇이냐 곧 허락하겠노라 그대의 요구가 무엇이냐 또한 시행하겠노라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Queen Esther, "The Jews have killed and destroyed five hundred men and the ten sons of Haman in the citadel of Susa. What have they done in the rest of the king's provinces? Now what is your petition? It will be given you. What is your request? It will also be granted."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에스더가 이르되 왕이 만일 좋게 여기시면 수산에 사는 유다인들이 내일도 오늘 조서대로 행하게 하시고 하만의 열 아들의 시체를 나무에 매달게 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pleases the king," Esther answered, "give the Jews in Susa permission to carry out this day's edict tomorrow also, and let Haman's ten sons be hanged on gallows."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왕이 그대로 행하기를 허락하고 조서를 수산에 내리니 하만의 열 아들의 시체가 매달리니라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commanded that this be done. An edict was issued in Susa, and they hanged the ten sons of Haman.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아달월 십사일에도 수산에 있는 유다인이 모여 또 삼백 명을 수산에서 도륙하되 그들의 재산에는 손을 대지 아니하였고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in Susa came together on the fourteenth day of the month of Adar, and they put to death in Susa three hundred men, but they did not lay their hands on the plunder.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왕의 각 지방에 있는 다른 유다인들이 모여 스스로 생명을 보호하여 대적들에게서 벗어나며 자기들을 미워하는 자 칠만 오천 명을 도륙하되 그들의 재산에는 손을 대지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remainder of the Jews who were in the king's provinces also assembled to protect themselves and get relief from their enemies. They killed seventy-five thousand of them but did not lay their hands on the plunder.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아달월 십삼일에 그 일을 행하였고 십사일에 쉬며 그 날에 잔치를 베풀어 즐겼고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happened on the thirteenth day of the month of Adar, and on the fourteenth they rested and made it a day of feasting and joy.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수산에 사는 유다인들은 십삼일과 십사일에 모였고 십오일에 쉬며 이 날에 잔치를 베풀어 즐긴지라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in Susa, however, had assembled on the thirteenth and fourteenth, and then on the fifteenth they rested and made it a day of feasting and joy.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시골의 유다인 곧 성이 없는 고을고을에 사는 자들이 아달월 십사일을 명절로 삼아 잔치를 베풀고 즐기며 서로 예물을 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rural Jews -- those living in villages -- observe the fourteenth of the month of Adar as a day of joy and feasting, a day for giving presents to each 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유다인들이 아하수에로 왕의 각 지방, 각 읍에 모여 자기들을 해하고자 한 자를 죽이려 하니 모든 민족이 그들을 두려워하여 능히 막을 자가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assembled in their cities in all the provinces of King Xerxes to attack those seeking their destruction. No one could stand against them, because the people of all the other nationalities were afraid of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모르드개가 이 일을 기록하고 아하수에로 왕의 각 지방에 있는 모든 유다인에게 원근을 막론하고 글을 보내어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Mordecai recorded these events, and he sent letters to all the Jews throughout the provinces of King Xerxes, near and far,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한 규례를 세워 해마다 아달월 십사일과 십오일을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have them celebrate annually the fourteenth and fifteenth days of the month of Adar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달 이 날에 유다인들이 대적에게서 벗어나서 평안함을 얻어 슬픔이 변하여 기쁨이 되고 애통이 변하여 길한 날이 되었으니 이 두 날을 지켜 잔치를 베풀고 즐기며 서로 예물을 주며 가난한 자를 구제하라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time when the Jews got relief from their enemies, and as the month when their sorrow was turned into joy and their mourning into a day of celebration. He wrote them to observe the days as days of feasting and joy and giving presents of food to one another and gifts to the poor.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유다인이 자기들이 이미 시작한 대로 또한 모르드개가 보낸 글대로 계속하여 행하였으니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Jews agreed to continue the celebration they had begun, doing what Mordecai had written to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곧 아각 사람 함므다다의 아들 모든 유다인의 대적 하만이 유다인을 진멸하기를 꾀하고 부르 곧 제비를 뽑아 그들을 죽이고 멸하려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Haman son of Hammedatha, the Agagite, the enemy of all the Jews, had plotted against the Jews to destroy them and had cast the pur (that is, the lot) for their ruin and destruction.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에스더가 왕 앞에 나아감으로 말미암아 왕이 조서를 내려 하만이 유다인을 해하려던 악한 꾀를 그의 머리에 돌려보내어 하만과 그의 여러 아들을 나무에 달게 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plot came to the king's attention, he issued written orders that the evil scheme Haman had devised against the Jews should come back onto his own head, and that he and his sons should be hanged on the gallows.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무리가 부르의 이름을 따라 이 두 날을 부림이라 하고 유다인이 이 글의 모든 말과 이 일에 보고 당한 것으로 말미암아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these days were called Purim, from the word pur.) Because of everything written in this letter and because of what they had seen and what had happened to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뜻을 정하고 자기들과 자손과 자기들과 화합한 자들이 해마다 그 기록하고 정해 놓은 때 이 두 날을 이어서 지켜 폐하지 아니하기로 작정하고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took it upon themselves to establish the custom that they and their descendants and all who join them should without fail observe these two days every year, in the way prescribed and at the time appointed.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각 지방, 각 읍, 각 집에서 대대로 이 두 날을 기념하여 지키되 이 부림일을 유다인 중에서 폐하지 않게 하고 그들의 후손들이 계속해서 기념하게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days should be remembered and observed in every generation by every family, and in every province and in every city. And these days of Purim should never cease to be celebrated by the Jews, nor should the memory of them die out among their descendants.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아비하일의 딸 왕후 에스더와 유다인 모르드개가 전권으로 글을 쓰고 부림에 대한 이 둘째 편지를 굳게 지키게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Queen Esther, daughter of Abihail, along with Mordecai the Jew, wrote with full authority to confirm this second letter concerning Purim.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각 지방 모든 지방관과 대신들과 총독들과 왕의 사무를 보는 자들이 모르드개를 두려워하므로 다 유다인을 도우니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nobles of the provinces, the satraps, the governors and the king's administrators helped the Jews, because fear of Mordecai had seized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화평하고 진실한 말로 편지를 써서 아하수에로의 나라 백이십칠 지방에 있는 유다 모든 사람에게 보내어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Mordecai sent letters to all the Jews in the 127 provinces of the kingdom of Xerxes -- words of goodwill and assurance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정한 기간에 이 부림일을 지키게 하였으니 이는 유다인 모르드개와 왕후 에스더가 명령한 바와 유다인이 금식하며 부르짖은 것으로 말미암아 자기와 자기 자손을 위하여 정한 바가 있음이더라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establish these days of Purim at their designated times, as Mordecai the Jew and Queen Esther had decreed for them, and as they had established for themselves and their descendants in regard to their times of fasting and lamentation.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에스더의 명령이 이 부림에 대한 일을 견고하게 하였고 그 일이 책에 기록되었더라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Esther's decree confirmed these regulations about Purim, and it was written down in the records.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모르드개가 왕궁에서 존귀하여 점점 창대하매 이 사람 모르드개의 명성이 각 지방에 퍼지더라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Mordecai was prominent in the palace; his reputation spread throughout the provinces, and he became more and more powerful.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유다인이 칼로 그 모든 대적들을 쳐서 도륙하고 진멸하고 자기를 미워하는 자에게 마음대로 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struck down all their enemies with the sword, killing and destroying them, and they did what they pleased to those who hated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유다인이 또 도성 수산에서 오백 명을 죽이고 진멸하고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citadel of Susa, the Jews killed and destroyed five hundred men.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바산다다와 달본과 아스바다와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killed Parshandatha, Dalphon, Aspatha,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보라다와 아달리야와 아리다다와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Poratha, Adalia, Aridatha,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바마스다와 아리새와 아리대와 왜사다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Parmashta, Arisai, Aridai and Vaizatha,</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