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각자의 성읍에 살았더니 일곱째 달에 이르러 일제히 예루살렘에 모인지라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seventh month came and the Israelites had settled in their towns, the people assembled as one man in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건축자가 여호와의 성전의 기초를 놓을 때에 제사장들은 예복을 입고 나팔을 들고 아삽 자손 레위 사람들은 제금을 들고 서서 이스라엘 왕 다윗의 규례대로 여호와를 찬송하되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builders laid the foundation of the temple of the LORD, the priests in their vestments and with trumpets, and the Levites (the sons of Asaph) with cymbals, took their places to praise the LORD, as prescribed by David king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찬양으로 화답하며 여호와께 감사하여 이르되 주는 지극히 선하시므로 그의 인자하심이 이스라엘에게 영원하시도다 하니 모든 백성이 여호와의 성전 기초가 놓임을 보고 여호와를 찬송하며 큰 소리로 즐거이 부르며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praise and thanksgiving they sang to the LORD: "He is good; his love to Israel endures forever." And all the people gave a great shout of praise to the LORD, because the foundation of the house of the LORD was laid.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제사장들과 레위 사람들과 나이 많은 족장들은 첫 성전을 보았으므로 이제 이 성전의 기초가 놓임을 보고 대성통곡하였으나 여러 사람은 기쁨으로 크게 함성을 지르니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many of the older priests and Levites and family heads, who had seen the former temple, wept aloud when they saw the foundation of this temple being laid, while many others shouted for joy.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백성이 크게 외치는 소리가 멀리 들리므로 즐거이 부르는 소리와 통곡하는 소리를 백성들이 분간하지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could distinguish the sound of the shouts of joy from the sound of weeping, because the people made so much noise. And the sound was heard far away.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요사닥의 아들 예수아와 그의 형제 제사장들과 스알디엘의 아들 스룹바벨과 그의 형제들이 다 일어나 이스라엘 하나님의 제단을 만들고 하나님의 사람 모세의 율법에 기록한 대로 번제를 그 위에서 드리려 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Jeshua son of Jozadak and his fellow priests and Zerubbabel son of Shealtiel and his associates began to build the altar of the God of Israel to sacrifice burnt offerings on it, in accordance with what is written in the Law of Moses the man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무리가 모든 나라 백성을 두려워하여 제단을 그 터에 세우고 그 위에서 아침 저녁으로 여호와께 번제를 드리며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Despite their fear of the peoples around them, they built the altar on its foundation and sacrificed burnt offerings on it to the LORD, both the morning and evening sacrifices.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기록된 규례대로 초막절을 지켜 번제를 매일 정수대로 날마다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in accordance with what is written, they celebrated the Feast of Tabernacles with the required number of burnt offerings prescribed for each day.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후에는 항상 드리는 번제와 초하루와 여호와의 모든 거룩한 절기의 번제와 사람이 여호와께 기쁘게 드리는 예물을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they presented the regular burnt offerings, the New Moon sacrifices and the sacrifices for all the appointed sacred feasts of the LORD, as well as those brought as freewill offerings to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일곱째 달 초하루부터 비로소 여호와께 번제를 드렸으나 그 때에 여호와의 성전 지대는 미처 놓지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of the seventh month they began to offer burnt offerings to the LORD, though the foundation of the LORD's temple had not yet been laid.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석수와 목수에게 돈을 주고 또 시돈 사람과 두로 사람에게 먹을 것과 마실 것과 기름을 주고 바사 왕 고레스의 명령대로 백향목을 레바논에서 욥바 해변까지 운송하게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gave money to the masons and carpenters, and gave food and drink and oil to the people of Sidon and Tyre, so that they would bring cedar logs by sea from Lebanon to Joppa, as authorized by Cyrus king of Persia.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예루살렘에 있는 하나님의 성전에 이른 지 이 년 둘째 달에 스알디엘의 아들 스룹바벨과 요사닥의 아들 예수아와 다른 형제 제사장들과 레위 사람들과 무릇 사로잡혔다가 예루살렘에 돌아온 자들이 공사를 시작하고 이십 세 이상의 레위 사람들을 세워 여호와의 성전 공사를 감독하게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month of the second year after their arrival at the house of God in Jerusalem, Zerubbabel son of Shealtiel, Jeshua son of Jozadak and the rest of their brothers (the priests and the Levites and all who had returned from the captivity to Jerusalem) began the work, appointing Levites twenty years of age and older to supervise the building of the house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예수아와 그의 아들들과 그의 형제들과 갓미엘과 그의 아들들과 유다 자손과 헤나닷 자손과 그의 형제 레위 사람들이 일제히 일어나 하나님의 성전 일꾼들을 감독하니라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Jeshua and his sons and brothers and Kadmiel and his sons (descendants of Hodaviah) and the sons of Henadad and their sons and brothers -- all Levites -- joined together in supervising those working on the house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