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다리오 왕이 조서를 내려 문서창고 곧 바벨론의 보물을 쌓아둔 보물전각에서 조사하게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Darius then issued an order, and they searched in the archives stored in the treasury at Babylon.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하늘의 하나님께 향기로운 제물을 드려 왕과 왕자들의 생명을 위하여 기도하게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they may offer sacrifices pleasing to the God of heaven and pray for the well-being of the king and his sons.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또 명령을 내리노니 누구를 막론하고 이 명령을 변조하면 그의 집에서 들보를 빼내고 그를 그 위에 매어달게 하고 그의 집은 이로 말미암아 거름더미가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I decree that if anyone changes this edict, a beam is to be pulled from his house and he is to be lifted up and impaled on it. And for this crime his house is to be made a pile of rubble.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만일 왕들이나 백성이 이 명령을 변조하고 손을 들어 예루살렘 하나님의 성전을 헐진대 그 곳에 이름을 두신 하나님이 그들을 멸하시기를 원하노라 나 다리오가 조서를 내렸노니 신속히 행할지어다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who has caused his Name to dwell there, overthrow any king or people who lifts a hand to change this decree or to destroy this temple in Jerusalem. I Darius have decreed it. Let it be carried out with diligence.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다리오 왕의 조서가 내리매 유브라데 강 건너편 총독 닷드내와 스달보스내와 그들의 동관들이 신속히 준행하니라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because of the decree King Darius had sent, Tattenai, governor of Trans-Euphrates, and Shethar-Bozenai and their associates carried it out with diligence.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유다 사람의 장로들이 선지자 학개와 잇도의 손자 스가랴의 권면을 따랐으므로 성전 건축하는 일이 형통한지라 이스라엘 하나님의 명령과 바사 왕 고레스와 다리오와 아닥사스다의 조서를 따라 성전을 건축하며 일을 끝내되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elders of the Jews continued to build and prosper under the preaching of Haggai the prophet and Zechariah, a descendant of Iddo. They finished building the temple according to the command of the God of Israel and the decrees of Cyrus, Darius and Artaxerxes, kings of Persia.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다리오 왕 제육년 아달월 삼일에 성전 일을 끝내니라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was completed on the third day of the month Adar, in the sixth year of the reign of King Darius.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 자손과 제사장들과 레위 사람들과 기타 사로잡혔던 자의 자손이 즐거이 하나님의 성전 봉헌식을 행하니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of Israel -- the priests, the Levites and the rest of the exiles -- celebrated the dedication of the house of God with joy.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하나님의 성전 봉헌식을 행할 때에 수소 백 마리와 숫양 이백 마리와 어린 양 사백 마리를 드리고 또 이스라엘 지파의 수를 따라 숫염소 열두 마리로 이스라엘 전체를 위하여 속죄제를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dedication of this house of God they offered a hundred bulls, two hundred rams, four hundred male lambs and, as a sin offering for all Israel, twelve male goats, one for each of the tribes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제사장을 그 분반대로, 레위 사람을 그 순차대로 세워 예루살렘에서 하나님을 섬기게 하되 모세의 책에 기록된 대로 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installed the priests in their divisions and the Levites in their groups for the service of God at Jerusalem, according to what is written in the Book of Moses.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사로잡혔던 자의 자손이 첫째 달 십사일에 유월절을 지키되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fourteenth day of the first month, the exiles celebrated the Passover.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메대도 악메다 궁성에서 한 두루마리를 찾았으니 거기에 기록하였으되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scroll was found in the citadel of Ecbatana in the province of Media, and this was written on it: Memorandum: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제사장들과 레위 사람들이 일제히 몸을 정결하게 하여 다 정결하매 사로잡혔던 자들의 모든 자손과 자기 형제 제사장들과 자기를 위하여 유월절 양을 잡으니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and Levites had purified themselves and were all ceremonially clean. The Levites slaughtered the Passover lamb for all the exiles, for their brothers the priests and for themselves.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사로잡혔다가 돌아온 이스라엘 자손과 자기 땅에 사는 이방 사람의 더러운 것으로부터 스스로를 구별한 모든 이스라엘 사람들에게 속하여 이스라엘의 하나님 여호와를 찾는 자들이 다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who had returned from the exile ate it, together with all who had separated themselves from the unclean practices of their Gentile neighbors in order to seek the LORD, the God of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즐거움으로 이레 동안 무교절을 지켰으니 이는 여호와께서 그들을 즐겁게 하시고 또 앗수르 왕의 마음을 그들에게로 돌려 이스라엘의 하나님이신 하나님의 성전 건축하는 손을 힘 있게 하도록 하셨음이었더라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they celebrated with joy the Feast of Unleavened Bread, because the LORD had filled them with joy by changing the attitude of the king of Assyria, so that he assisted them in the work on the house of God, the God of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고레스 왕 원년에 조서를 내려 이르기를 예루살렘에 있는 하나님의 성전에 대하여 이르노니 이 성전 곧 제사 드리는 처소를 건축하되 지대를 견고히 쌓고 그 성전의 높이는 육십 규빗으로, 너비도 육십 규빗으로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year of King Cyrus, the king issued a decree concerning the temple of God in Jerusalem: Let the temple be rebuilt as a place to present sacrifices, and let its foundations be laid. It is to be ninety feet high and ninety feet wide,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큰 돌 세 켜에 새 나무 한 켜를 놓으라 그 경비는 다 왕실에서 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three courses of large stones and one of timbers. The costs are to be paid by the royal treasury.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느부갓네살이 예루살렘 성전에서 탈취하여 바벨론으로 옮겼던 하나님의 성전 금, 은 그릇들을 돌려보내어 예루살렘 성전에 가져다가 하나님의 성전 안 각기 제자리에 둘지니라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 gold and silver articles of the house of God, which Nebuchadnezzar took from the temple in Jerusalem and brought to Babylon, are to be returned to their places in the temple in Jerusalem; they are to be deposited in the house of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이제 유브라데 강 건너편 총독 닷드내와 스달보스내와 너희 동관 유브라데 강 건너편 아바삭 사람들은 그 곳을 멀리하여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Tattenai, governor of Trans-Euphrates, and Shethar-Bozenai and you, their fellow officials of that province, stay away from there.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하나님의 성전 공사를 막지 말고 유다 총독과 장로들이 하나님의 이 성전을 제자리에 건축하게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interfere with the work on this temple of God. Let the governor of the Jews and the Jewish elders rebuild this house of God on its site.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또 조서를 내려서 하나님의 이 성전을 건축함에 대하여 너희가 유다 사람의 장로들에게 행할 것을 알리노니 왕의 재산 곧 유브라데 강 건너편에서 거둔 세금 중에서 그 경비를 이 사람들에게 끊임없이 주어 그들로 멈추지 않게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I hereby decree what you are to do for these elders of the Jews in the construction of this house of God: The expenses of these men are to be fully paid out of the royal treasury, from the revenues of Trans-Euphrates, so that the work will not stop.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그들이 필요로 하는 것 곧 하늘의 하나님께 드릴 번제의 수송아지와 숫양과 어린 양과 또 밀과 소금과 포도주와 기름을 예루살렘 제사장의 요구대로 어김없이 날마다 주어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is needed -- young bulls, rams, male lambs for burnt offerings to the God of heaven, and wheat, salt, wine and oil, as requested by the priests in Jerusalem -- must be given them daily without fail,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