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바사 왕 아닥사스다가 왕위에 있을 때에 에스라라 하는 자가 있으니라 그는 스라야의 아들이요 아사랴의 손자요 힐기야의 증손이요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these things, during the reign of Artaxerxes king of Persia, Ezra son of Seraiah, the son of Azariah, the son of Hilkiah,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에스라가 여호와의 율법을 연구하여 준행하며 율례와 규례를 이스라엘에게 가르치기로 결심하였었더라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Ezra had devoted himself to the study and observance of the Law of the LORD, and to teaching its decrees and laws in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계명의 말씀과 이스라엘에게 주신 율례 학자요 학자 겸 제사장인 에스라에게 아닥사스다 왕이 내린 조서의 초본은 아래와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 copy of the letter King Artaxerxes had given to Ezra the priest and teacher, a man learned in matters concerning the commands and decrees of the LORD for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왕의 왕 아닥사스다는 하늘의 하나님의 율법에 완전한 학자 겸 제사장 에스라에게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Artaxerxes, king of kings, To Ezra the priest, a teacher of the Law of the God of heaven: Greetings.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조서를 내리노니 우리 나라에 있는 이스라엘 백성과 그들 제사장들과 레위 사람들 중에 예루살렘으로 올라갈 뜻이 있는 자는 누구든지 너와 함께 갈지어다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decree that any of the Israelites in my kingdom, including priests and Levites, who wish to go to Jerusalem with you, may go.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네 손에 있는 네 하나님의 율법을 따라 유다와 예루살렘의 형편을 살피기 위하여 왕과 일곱 자문관의 보냄을 받았으니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sent by the king and his seven advisers to inquire about Judah and Jerusalem with regard to the Law of your God, which is in your hand.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왕과 자문관들이 예루살렘에 거하시는 이스라엘 하나님께 성심으로 드리는 은금을 가져가고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you are to take with you the silver and gold that the king and his advisers have freely given to the God of Israel, whose dwelling is in Jerusalem,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네가 바벨론 온 도에서 얻을 모든 은금과 및 백성과 제사장들이 예루살렘에 있는 그들의 하나님의 성전을 위하여 기쁘게 드릴 예물을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together with all the silver and gold you may obtain from the province of Babylon, as well as the freewill offerings of the people and priests for the temple of their God in Jerusalem.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그들의 돈으로 수송아지와 숫양과 어린 양과 그 소제와 그 전제의 물품을 신속히 사서 예루살렘 네 하나님의 성전 제단 위에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this money be sure to buy bulls, rams and male lambs, together with their grain offerings and drink offerings, and sacrifice them on the altar of the temple of your God in Jerusalem.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나머지 은금은 너와 너의 형제가 좋게 여기는 일에 너희 하나님의 뜻을 따라 쓸지며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your brother Jews may then do whatever seems best with the rest of the silver and gold, in accordance with the will of your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하나님의 성전에서 섬기는 일을 위하여 네게 준 그릇은 예루살렘 하나님 앞에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Deliver to the God of Jerusalem all the articles entrusted to you for worship in the temple of your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살룸의 현손이요 사독의 오대 손이요 아히둡의 육대 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Shallum, the son of Zadok, the son of Ahitub,</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외에도 네 하나님의 성전에 쓰일 것이 있어서 네가 드리고자 하거든 무엇이든지 궁중창고에서 내다가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anything else needed for the temple of your God that you may have occasion to supply, you may provide from the royal treasury.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 곧 아닥사스다 왕이 유브라데 강 건너편 모든 창고지기에게 조서를 내려 이르기를 하늘의 하나님의 율법 학자 겸 제사장 에스라가 무릇 너희에게 구하는 것을 신속히 시행하되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King Artaxerxes, order all the treasurers of Trans-Euphrates to provide with diligence whatever Ezra the priest, a teacher of the Law of the God of heaven, may ask of you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은은 백 달란트까지, 밀은 백 고르까지, 포도주는 백 밧까지, 기름도 백 밧까지 하고 소금은 정량 없이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up to a hundred talents of silver, a hundred cors of wheat, a hundred baths of wine, a hundred baths of olive oil, and salt without limit.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무릇 하늘의 하나님의 전을 위하여 하늘의 하나님이 명령하신 것은 삼가 행하라 어찌하여 진노가 왕과 왕자의 나라에 임하게 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the God of heaven has prescribed, let it be done with diligence for the temple of the God of heaven. Why should there be wrath against the realm of the king and of his sons?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너희에게 이르노니 제사장들이나 레위 사람들이나 노래하는 자들이나 문지기들이나 느디님 사람들이나 혹 하나님의 성전에서 일하는 자들에게 조공과 관세와 통행세를 받는 것이 옳지 않으니라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also to know that you have no authority to impose taxes, tribute or duty on any of the priests, Levites, singers, gatekeepers, temple servants or other workers at this house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에스라여 너는 네 손에 있는 네 하나님의 지혜를 따라 네 하나님의 율법을 아는 자를 법관과 재판관을 삼아 강 건너편 모든 백성을 재판하게 하고 그 중 알지 못하는 자는 너희가 가르치라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Ezra, in accordance with the wisdom of your God, which you possess, appoint magistrates and judges to administer justice to all the people of Trans-Euphrates -- all who know the laws of your God. And you are to teach any who do not know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무릇 네 하나님의 명령과 왕의 명령을 준행하지 아니하는 자는 속히 그 죄를 정하여 혹 죽이거나 귀양 보내거나 가산을 몰수하거나 옥에 가둘지니라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does not obey the law of your God and the law of the king must surely be punished by death, banishment, confiscation of property, or imprisonment.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우리 조상들의 하나님 여호와를 송축할지로다 그가 왕의 마음에 예루살렘 여호와의 성전을 아름답게 할 뜻을 두시고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the God of our fathers, who has put it into the king's heart to bring honor to the house of the LORD in Jerusalem in this way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나로 왕과 그의 보좌관들 앞과 왕의 권세 있는 모든 방백의 앞에서 은혜를 얻게 하셨도다 내 하나님 여호와의 손이 내 위에 있으므로 내가 힘을 얻어 이스라엘 중에 우두머리들을 모아 나와 함께 올라오게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has extended his good favor to me before the king and his advisers and all the king's powerful officials. Because the hand of the LORD my God was on me, I took courage and gathered leading men from Israel to go up with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아마랴의 칠대 손이요 아사랴의 팔대 손이요 므라욧의 구대 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Amariah, the son of Azariah, the son of Meraioth,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스라히야의 십대 손이요 웃시엘의 십일대 손이요 북기의 십이대 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Zerahiah, the son of Uzzi, the son of Bukki,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아비수아의 십삼대 손이요 비느하스의 십사대 손이요 엘르아살의 십오대 손이요 대제사장 아론의 십육대 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Abishua, the son of Phinehas, the son of Eleazar, the son of Aaron the chief priest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에스라가 바벨론에서 올라왔으니 그는 이스라엘의 하나님 여호와께서 주신 모세의 율법에 익숙한 학자로서 그의 하나님 여호와의 도우심을 입음으로 왕에게 구하는 것은 다 받는 자이더니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Ezra came up from Babylon. He was a teacher well versed in the Law of Moses, which the LORD, the God of Israel, had given. The king had granted him everything he asked, for the hand of the LORD his God was on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아닥사스다 왕 제칠년에 이스라엘 자손과 제사장들과 레위 사람들과 노래하는 자들과 문지기들과 느디님 사람들 중에 몇 사람이 예루살렘으로 올라올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Israelites, including priests, Levites, singers, gatekeepers and temple servants, also came up to Jerusalem in the seventh year of King Artaxerxes.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에스라가 올라왔으니 왕의 제칠년 다섯째 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Ezra arrived in Jerusalem in the fifth month of the seventh year of the 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첫째 달 초하루에 바벨론에서 길을 떠났고 하나님의 선한 손의 도우심을 입어 다섯째 달 초하루에 예루살렘에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begun his journey from Babylon on the first day of the first month, and he arrived in Jerusalem on the first day of the fifth month, for the gracious hand of his God was on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