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아닥사스다 왕이 왕위에 있을 때에 나와 함께 바벨론에서 올라온 족장들과 그들의 계보는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family heads and those registered with them who came up with me from Babylon during the reign of King Artaxerxes: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슬로밋 자손 중에서는 요시뱌의 아들이니 그와 함께 있는 남자가 백육십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Bani, Shelomith son of Josiphiah, and with him 160 men;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베배 자손 중에서는 베배의 아들 스가랴니 그와 함께 있는 남자가 이십팔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Bebai, Zechariah son of Bebai, and with him 28 men;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아스갓 자손 중에서는 학가단의 아들 요하난이니 그와 함께 있는 남자가 백십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Azgad, Johanan son of Hakkatan, and with him 110 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아도니감 자손 중에 나중된 자의 이름은 엘리벨렛과 여우엘과 스마야니 그와 함께 있는 남자가 육십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Adonikam, the last ones, whose names were Eliphelet, Jeuel and Shemaiah, and with them 60 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비그왜 자손 중에서는 우대와 사붓이니 그와 함께 있는 남자가 칠십 명이었느니라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Bigvai, Uthai and Zaccur, and with them 70 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무리를 아하와로 흐르는 강 가에 모으고 거기서 삼 일 동안 장막에 머물며 백성과 제사장들을 살핀즉 그 중에 레위 자손이 한 사람도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assembled them at the canal that flows toward Ahava, and we camped there three days. When I checked among the people and the priests, I found no Levites there.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모든 족장 곧 엘리에셀과 아리엘과 스마야와 엘라단과 야립과 엘라단과 나단과 스가랴와 므술람을 부르고 또 명철한 사람 요야립과 엘라단을 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summoned Eliezer, Ariel, Shemaiah, Elnathan, Jarib, Elnathan, Nathan, Zechariah and Meshullam, who were leaders, and Joiarib and Elnathan, who were men of learning,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가시뱌 지방으로 보내어 그 곳 족장 잇도에게 나아가게 하고 잇도와 그의 형제 곧 가시뱌 지방에 사는 느디님 사람들에게 할 말을 일러 주고 우리 하나님의 성전을 위하여 섬길 자를 데리고 오라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sent them to Iddo, the leader in Casiphia. I told them what to say to Iddo and his kinsmen, the temple servants in Casiphia, so that they might bring attendants to us for the house of our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 하나님의 선한 손의 도우심을 입고 그들이 이스라엘의 손자 레위의 아들 말리의 자손 중에서 한 명철한 사람을 데려오고 또 세레뱌와 그의 아들들과 형제 십팔 명과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gracious hand of our God was on us, they brought us Sherebiah, a capable man, from the descendants of Mahli son of Levi, the son of Israel, and Sherebiah's sons and brothers, 18 men;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하사뱌와 므라리 자손 중 여사야와 그의 형제와 그의 아들들 이십 명을 데려오고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Hashabiah, together with Jeshaiah from the descendants of Merari, and his brothers and nephews, 20 men.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비느하스 자손 중에서는 게르솜이요 이다말 자손 중에서는 다니엘이요 다윗 자손 중에서는 핫두스요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Phinehas, Gershom; of the descendants of Ithamar, Daniel; of the descendants of David, Hattush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다윗과 방백들이 레위 사람들을 섬기라고 준 느디님 사람 중 성전 일꾼은 이백이십 명이었는데 그들은 모두 지명 받은 이들이었더라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brought 220 of the temple servants -- a body that David and the officials had established to assist the Levites. All were registered by name.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때에 내가 아하와 강 가에서 금식을 선포하고 우리 하나님 앞에서 스스로 겸비하여 우리와 우리 어린 아이와 모든 소유를 위하여 평탄한 길을 그에게 간구하였으니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by the Ahava Canal, I proclaimed a fast, so that we might humble ourselves before our God and ask him for a safe journey for us and our children, with all our possessions.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이는 우리가 전에 왕에게 아뢰기를 우리 하나님의 손은 자기를 찾는 모든 자에게 선을 베푸시고 자기를 배반하는 모든 자에게는 권능과 진노를 내리신다 하였으므로 길에서 적군을 막고 우리를 도울 보병과 마병을 왕에게 구하기를 부끄러워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ashamed to ask the king for soldiers and horsemen to protect us from enemies on the road, because we had told the king, "The gracious hand of our God is on everyone who looks to him, but his great anger is against all who forsake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우리가 이를 위하여 금식하며 우리 하나님께 간구하였더니 그의 응낙하심을 입었느니라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fasted and petitioned our God about this, and he answered our prayer.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때에 내가 제사장의 우두머리들 중 열두 명 곧 세레뱌와 하사뱌와 그의 형제 열 명을 따로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set apart twelve of the leading priests, together with Sherebiah, Hashabiah and ten of their brothers,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그들에게 왕과 모사들과 방백들과 또 그 곳에 있는 이스라엘 무리가 우리 하나님의 성전을 위하여 드린 은과 금과 그릇들을 달아서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weighed out to them the offering of silver and gold and the articles that the king, his advisers, his officials and all Israel present there had donated for the house of our God.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달아서 그들 손에 준 것은 은이 육백오십 달란트요 은 그릇이 백 달란트요 금이 백 달란트며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weighed out to them 650 talents of silver, silver articles weighing 100 talents, 100 talents of gold,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금잔이 스무 개라 그 무게는 천 다릭이요 또 아름답고 빛나 금 같이 보배로운 놋 그릇이 두 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bowls of gold valued at 1,000 darics, and two fine articles of polished bronze, as precious as gold.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그들에게 이르되 너희는 여호와께 거룩한 자요 이 그릇들도 거룩하고 그 은과 금은 너희 조상들의 하나님 여호와께 즐거이 드린 예물이니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to them, "You as well as these articles are consecrated to the LORD. The silver and gold are a freewill offering to the LORD, the God of your fathers.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너희는 예루살렘 여호와의 성전 골방에 이르러 제사장들과 레위 사람의 우두머리들과 이스라엘의 족장들 앞에서 이 그릇을 달기까지 삼가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Guard them carefully until you weigh them out in the chambers of the house of the LORD in Jerusalem before the leading priests and the Levites and the family heads of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스가냐 자손 곧 바로스 자손 중에서는 스가랴니 그와 함께 족보에 기록된 남자가 백오십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Shecaniah; of the descendants of Parosh, Zechariah, and with him were registered 150 men;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이에 제사장들과 레위 사람들이 은과 금과 그릇을 예루살렘 우리 하나님의 성전으로 가져가려 하여 그 무게대로 받으니라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priests and Levites received the silver and gold and sacred articles that had been weighed out to be taken to the house of our God in Jerusalem.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첫째 달 십이 일에 우리가 아하와 강을 떠나 예루살렘으로 갈새 우리 하나님의 손이 우리를 도우사 대적과 길에 매복한 자의 손에서 건지신지라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twelfth day of the first month we set out from the Ahava Canal to go to Jerusalem. The hand of our God was on us, and he protected us from enemies and bandits along the way.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이에 예루살렘에 이르러 거기서 삼 일 간 머물고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arrived in Jerusalem, where we rested three days.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제사일에 우리 하나님의 성전에서 은과 금과 그릇을 달아서 제사장 우리아의 아들 므레못의 손에 넘기니 비느하스의 아들 엘르아살과 레위 사람 예수아의 아들 요사밧과 빈누이의 아들 노아댜가 함께 있어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fourth day, in the house of our God, we weighed out the silver and gold and the sacred articles into the hands of Meremoth son of Uriah, the priest. Eleazar son of Phinehas was with him, and so were the Levites Jozabad son of Jeshua and Noadiah son of Binnui.</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모든 것을 다 세고 달아 보고 그 무게의 총량을 그 때에 기록하였느니라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was accounted for by number and weight, and the entire weight was recorded at that time.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사로잡혔던 자의 자손 곧 이방에서 돌아온 자들이 이스라엘의 하나님께 번제를 드렸는데 이스라엘 전체를 위한 수송아지가 열두 마리요 또 숫양이 아흔여섯 마리요 어린 양이 일흔일곱 마리요 또 속죄제의 숫염소가 열두 마리니 모두 여호와께 드린 번제물이라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exiles who had returned from captivity sacrificed burnt offerings to the God of Israel: twelve bulls for all Israel, ninety-six rams, seventy-seven male lambs and, as a sin offering, twelve male goats. All this was a burnt offering to the LORD.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무리가 또 왕의 조서를 왕의 총독들과 유브라데 강 건너편 총독들에게 넘겨 주매 그들이 백성과 하나님의 성전을 도왔느니라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delivered the king's orders to the royal satraps and to the governors of Trans-Euphrates, who then gave assistance to the people and to the house of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바핫모압 자손 중에서는 스라히야의 아들 엘여호에내니 그와 함께 있는 남자가 이백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Pahath-Moab, Eliehoenai son of Zerahiah, and with him 200 men;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스가냐 자손 중에서는 야하시엘의 아들이니 그와 함께 있는 남자가 삼백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Zattu, Shecaniah son of Jahaziel, and with him 300 men;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아딘 자손 중에서는 요나단의 아들 에벳이니 그와 함께 있는 남자가 오십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Adin, Ebed son of Jonathan, and with him 50 men;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엘람 자손 중에서는 아달리야의 아들 여사야니 그와 함께 있는 남자가 칠십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Elam, Jeshaiah son of Athaliah, and with him 70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스바댜 자손 중에서는 미가엘의 아들 스바댜니 그와 함께 있는 남자가 팔십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Shephatiah, Zebadiah son of Michael, and with him 80 men;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요압 자손 중에서는 여히엘의 아들 오바댜니 그와 함께 있는 남자가 이백십팔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descendants of Joab, Obadiah son of Jehiel, and with him 218 men;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