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방백들이 내게 나아와 이르되 이스라엘 백성과 제사장들과 레위 사람들이 이 땅 백성들에게서 떠나지 아니하고 가나안 사람들과 헷 사람들과 브리스 사람들과 여부스 사람들과 암몬 사람들과 모압 사람들과 애굽 사람들과 아모리 사람들의 가증한 일을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these things had been done, the leaders came to me and said, "The people of Israel, including the priests and the Levites, have not kept themselves separate from the neighboring peoples with their detestable practices, like those of the Canaanites, Hittites, Perizzites, Jebusites, Ammonites, Moabites, Egyptians and Amorites.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 하나님이여 이렇게 하신 후에도 우리가 주의 계명을 저버렸사오니 이제 무슨 말씀을 하오리이까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O our God, what can we say after this? For we have disregarded the commands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전에 주께서 주의 종 선지자들에게 명령하여 이르시되 너희가 가서 얻으려 하는 땅은 더러운 땅이니 이는 이방 백성들이 더럽고 가증한 일을 행하여 이 끝에서 저 끝까지 그 더러움으로 채웠음이라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gave through your servants the prophets when you said: `The land you are entering to possess is a land polluted by the corruption of its peoples. By their detestable practices they have filled it with their impurity from one end to the 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그런즉 너희 여자들을 그들의 아들들에게 주지 말고 그들의 딸들을 너희 아들들을 위하여 데려오지 말며 그들을 위하여 평화와 행복을 영원히 구하지 말라 그리하면 너희가 왕성하여 그 땅의 아름다운 것을 먹으며 그 땅을 자손에게 물려 주어 영원한 유산으로 물려 주게 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do not give your daughters in marriage to their sons or take their daughters for your sons. Do not seek a treaty of friendship with them at any time, that you may be strong and eat the good things of the land and leave it to your children as an everlasting inheritance.'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우리의 악한 행실과 큰 죄로 말미암아 이 모든 일을 당하였사오나 우리 하나님이 우리 죄악보다 형벌을 가볍게 하시고 이만큼 백성을 남겨 주셨사오니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has happened to us is a result of our evil deeds and our great guilt, and yet, our God, you have punished us less than our sins have deserved and have given us a remnant like this.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어찌 다시 주의 계명을 거역하고 이 가증한 백성들과 통혼하오리이까 그리하면 주께서 어찌 우리를 멸하시고 남아 피할 자가 없도록 진노하시지 아니하시리이까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 we again break your commands and intermarry with the peoples who commit such detestable practices? Would you not be angry enough with us to destroy us, leaving us no remnant or survivor?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이스라엘의 하나님 여호와여 주는 의로우시니 우리가 남아 피한 것이 오늘날과 같사옵거늘 도리어 주께 범죄하였사오니 이로 말미암아 주 앞에 한 사람도 감히 서지 못하겠나이다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God of Israel, you are righteous! We are left this day as a remnant. Here we are before you in our guilt, though because of it not one of us can stand in your presence."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그들의 딸을 맞이하여 아내와 며느리로 삼아 거룩한 자손이 그 지방 사람들과 서로 섞이게 하는데 방백들과 고관들이 이 죄에 더욱 으뜸이 되었다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taken some of their daughters as wives for themselves and their sons, and have mingled the holy race with the peoples around them. And the leaders and officials have led the way in this unfaithfulness."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이 일을 듣고 속옷과 겉옷을 찢고 머리털과 수염을 뜯으며 기가 막혀 앉으니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heard this, I tore my tunic and cloak, pulled hair from my head and beard and sat down appalled.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이스라엘의 하나님의 말씀으로 말미암아 떠는 자가 사로잡혔던 이 사람들의 죄 때문에 다 내게로 모여오더라 내가 저녁 제사 드릴 때까지 기가 막혀 앉았더니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everyone who trembled at the words of the God of Israel gathered around me because of this unfaithfulness of the exiles. And I sat there appalled until the evening sacrifice.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저녁 제사를 드릴 때에 내가 근심 중에 일어나서 속옷과 겉옷을 찢은 채 무릎을 꿇고 나의 하나님 여호와를 향하여 손을 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at the evening sacrifice, I rose from my self-abasement, with my tunic and cloak torn, and fell on my knees with my hands spread out to the LORD my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말하기를 나의 하나님이여 내가 부끄럽고 낯이 뜨거워서 감히 나의 하나님을 향하여 얼굴을 들지 못하오니 이는 우리 죄악이 많아 정수리에 넘치고 우리 허물이 커서 하늘에 미침이니이다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prayed: "O my God, I am too ashamed and disgraced to lift up my face to you, my God, because our sins are higher than our heads and our guilt has reached to the heavens.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 조상들의 때로부터 오늘까지 우리의 죄가 심하매 우리의 죄악으로 말미암아 우리와 우리 왕들과 우리 제사장들을 여러 나라 왕들의 손에 넘기사 칼에 죽으며 사로잡히며 노략을 당하며 얼굴을 부끄럽게 하심이 오늘날과 같으니이다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days of our forefathers until now, our guilt has been great. Because of our sins, we and our kings and our priests have been subjected to the sword and captivity, to pillage and humiliation at the hand of foreign kings, as it is today.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 우리 하나님 여호와께서 우리에게 잠시 동안 은혜를 베푸사 얼마를 남겨 두어 피하게 하신 우리를 그 거룩한 처소에 박힌 못과 같게 하시고 우리 하나님이 우리 눈을 밝히사 우리가 종노릇 하는 중에서 조금 소생하게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for a brief moment, the LORD our God has been gracious in leaving us a remnant and giving us a firm place in his sanctuary, and so our God gives light to our eyes and a little relief in our bondage.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비록 노예가 되었사오나 우리 하나님이 우리를 그 종살이하는 중에 버려 두지 아니하시고 바사 왕들 앞에서 우리가 불쌍히 여김을 입고 소생하여 우리 하나님의 성전을 세우게 하시며 그 무너진 것을 수리하게 하시며 유다와 예루살렘에서 우리에게 울타리를 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we are slaves, our God has not deserted us in our bondage. He has shown us kindness in the sight of the kings of Persia: He has granted us new life to rebuild the house of our God and repair its ruins, and he has given us a wall of protection in Judah and Jerusalem.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