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요단 저편 해 돋는 쪽 곧 아르논 골짜기에서 헤르몬 산까지의 동쪽 온 아라바를 차지하고 그 땅에서 쳐죽인 왕들은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kings of the land whom the Israelites had defeated and whose territory they took over east of the Jordan, from the Arnon Gorge to Mount Hermon, including all the eastern side of the Arabah: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하나는 예루살렘 왕이요 하나는 헤브론 왕이요 하나는 야르뭇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Jerusalem one the king of Hebron 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하나는 라기스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Jarmuth one the king of Lachish 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하나는 에글론 왕이요 하나는 게셀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Eglon one the king of Gezer 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하나는 드빌 왕이요 하나는 게델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Debir one the king of Geder 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하나는 호르마 왕이요 하나는 아랏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Hormah one the king of Arad one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하나는 립나 왕이요 하나는 아둘람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Libnah one the king of Adullam one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하나는 막게다 왕이요 하나는 벧엘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Makkedah one the king of Bethel one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하나는 답부아 왕이요 하나는 헤벨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Tappuah one the king of Hepher 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하나는 아벡 왕이요 하나는 랏사론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Aphek one the king of Lasharon 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하나는 마돈 왕이요 하나는 하솔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Madon one the king of Hazor 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시혼은 헤스본에 거주하던 아모리 족속의 왕이라 그가 다스리던 땅은 아르논 골짜기 가에 있는 아로엘에서부터 골짜기 가운데 성읍과 길르앗 절반 곧 암몬 자손의 경계 얍복 강까지이며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Sihon king of the Amorites, who reigned in Heshbon. He ruled from Aroer on the rim of the Arnon Gorge -- from the middle of the gorge -- to the Jabbok River, which is the border of the Ammonites. This included half of Gilead.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하나는 시므론 므론 왕이요 하나는 악삽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Shimron Meron one the king of Acshaph 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하나는 다아낙 왕이요 하나는 므깃도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Taanach one the king of Megiddo 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하나는 게데스 왕이요 하나는 갈멜의 욕느암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Kedesh one the king of Jokneam in Carmel 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하나는 돌의 높은 곳의 돌 왕이요 하나는 길갈의 고임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Dor (in Naphoth Dor) one the king of Goyim in Gilgal one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하나는 디르사 왕이라 모두 서른한 왕이었더라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Tirzah one thirty-one kings in 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동방 아라바 긴네롯 바다까지이며 또 동방 아라바의 바다 곧 염해의 벧여시못으로 통한 길까지와 남쪽으로 비스가 산기슭까지이며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ruled over the eastern Arabah from the Sea of Kinnereth to the Sea of the Arabah (the Salt Sea), to Beth Jeshimoth, and then southward below the slopes of Pisgah.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옥은 르바의 남은 족속으로서 아스다롯과 에드레이에 거주하던 바산의 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territory of Og king of Bashan, one of the last of the Rephaites, who reigned in Ashtaroth and Edrei.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다스리던 땅은 헤르몬 산과 살르가와 온 바산과 및 그술 사람과 마아가 사람의 경계까지의 길르앗 절반이니 헤스본 왕 시혼의 경계에 접한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ruled over Mount Hermon, Salecah, all of Bashan to the border of the people of Geshur and Maacah, and half of Gilead to the border of Sihon king of Heshbon.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종 모세와 이스라엘 자손이 그들을 치고 여호와의 종 모세가 그 땅을 르우벤 사람과 갓 사람과 므낫세 반 지파에게 기업으로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 servant of the LORD, and the Israelites conquered them. And Moses the servant of the LORD gave their land to the Reubenites, the Gadites and the half-tribe of Manasseh to be their possession.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여호수아와 이스라엘 자손이 요단 이편 곧 서쪽 레바논 골짜기의 바알갓에서부터 세일로 올라가는 곳 할락 산까지 쳐서 멸한 그 땅의 왕들은 이러하니라 (그 땅을 여호수아가 이스라엘의 지파들에게 구분에 따라 소유로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kings of the land that Joshua and the Israelites conquered on the west side of the Jordan, from Baal Gad in the Valley of Lebanon to Mount Halak, which rises toward Seir (their lands Joshua gave as an inheritance to the tribes of Israel according to their tribal divisions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곧 산지와 평지와 아라바와 경사지와 광야와 네겝 곧 헷 족속과 아모리 족속과 가나안 족속과 브리스 족속과 히위 족속과 여부스 족속의 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hill country, the western foothills, the Arabah, the mountain slopes, the desert and the Negev -- the lands of the Hittites, Amorites, Canaanites, Perizzites, Hivites and Jebusites):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하나는 여리고 왕이요 하나는 벧엘 곁의 아이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Jericho one the king of Ai (near Bethel) 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