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여호수아가 나이가 많아 늙으매 여호와께서 그에게 이르시되 너는 나이가 많아 늙었고 얻을 땅이 매우 많이 남아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Joshua was old and well advanced in years, the LORD said to him, "You are very old, and there are still very large areas of land to be taken over.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헤스본에서 다스리던 아모리 족속의 왕 시혼의 모든 성읍 곧 암몬 자손의 경계까지와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all the towns of Sihon king of the Amorites, who ruled in Heshbon, out to the border of the Ammonites.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길르앗과 및 그술 족속과 마아갓 족속의 지역과 온 헤르몬 산과 살르가까지 온 바산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also included Gilead, the territory of the people of Geshur and Maacah, all of Mount Hermon and all Bashan as far as Salecah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곧 르바의 남은 족속으로서 아스다롯과 에드레이에서 다스리던 바산 왕 옥의 온 나라라 모세가 이 땅의 사람들을 쳐서 쫓아냈어도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the whole kingdom of Og in Bashan, who had reigned in Ashtaroth and Edrei and had survived as one of the last of the Rephaites. Moses had defeated them and taken over their land.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그술 족속과 마아갓 족속은 이스라엘 자손이 쫓아내지 아니하였으므로 그술과 마아갓이 오늘까지 이스라엘 가운데에서 거주하니라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Israelites did not drive out the people of Geshur and Maacah, so they continue to live among the Israelites to this day.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오직 레위 지파에게는 여호수아가 기업으로 준 것이 없었으니 이는 그에게 말씀하신 것과 같이 이스라엘의 하나님 여호와께 드리는 화제물이 그들의 기업이 되었음이더라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to the tribe of Levi he gave no inheritance, since the offerings made by fire to the LORD, the God of Israel, are their inheritance, as he promised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모세가 르우벤 자손의 지파에게 그들의 가족을 따라서 기업을 주었으니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Moses had given to the tribe of Reuben, clan by clan: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그들의 지역은 아르논 골짜기 가에 있는 아로엘에서부터 골짜기 가운데 있는 성읍과 메드바 곁에 있는 온 평지와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territory from Aroer on the rim of the Arnon Gorge, and from the town in the middle of the gorge, and the whole plateau past Medeba</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헤스본과 그 평지에 있는 모든 성읍 곧 디본과 바못 바알과 벧 바알 므온과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Heshbon and all its towns on the plateau, including Dibon, Bamoth Baal, Beth Baal Meon,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야하스와 그데못과 메바앗과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Jahaz, Kedemoth, Mephaath,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기랴다임과 십마와 골짜기의 언덕에 있는 세렛 사할과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Kiriathaim, Sibmah, Zereth Shahar on the hill in the valley,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 남은 땅은 이러하니 블레셋 사람의 모든 지역과 그술 족속의 모든 지역</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land that remains: all the regions of the Philistines and Geshurites: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벳브올과 비스가 산기슭과 벧여시못과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Beth Peor, the slopes of Pisgah, and Beth Jeshimoth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평지 모든 성읍과 헤스본에서 다스리던 아모리 족속의 왕 시혼의 온 나라라 모세가 시혼을 그 땅에 거주하는 시혼의 군주들 곧 미디안의 귀족 에위와 레겜과 술과 훌과 레바와 함께 죽였으며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 all the towns on the plateau and the entire realm of Sihon king of the Amorites, who ruled at Heshbon. Moses had defeated him and the Midianite chiefs, Evi, Rekem, Zur, Hur and Reba -- princes allied with Sihon -- who lived in that country.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이스라엘 자손이 그들을 살륙하는 중에 브올의 아들 점술가 발람도 칼날로 죽였더라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addition to those slain in battle, the Israelites had put to the sword Balaam son of Beor, who practiced divination.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르우벤 자손의 서쪽 경계는 요단과 그 강 가라 이상은 르우벤 자손의 기업으로 그 가족대로 받은 성읍들과 주변 마을들이니라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boundary of the Reubenites was the bank of the Jordan. These towns and their villages were the inheritance of the Reubenites, clan by clan.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모세가 갓 지파 곧 갓 자손에게도 그들의 가족을 따라서 기업을 주었으니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Moses had given to the tribe of Gad, clan by clan: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그들의 지역은 야셀과 길르앗 모든 성읍과 암몬 자손의 땅 절반 곧 랍바 앞의 아로엘까지와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territory of Jazer, all the towns of Gilead and half the Ammonite country as far as Aroer, near Rabbah;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헤스본에서 라맛 미스베와 브도님까지와 마하나임에서 드빌 지역까지와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from Heshbon to Ramath Mizpah and Betonim, and from Mahanaim to the territory of Debir;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골짜기에 있는 벧 하람과 벧니므라와 숙곳과 사본 곧 헤스본 왕 시혼의 나라의 남은 땅 요단과 그 강 가에서부터 요단 동쪽 긴네렛 바다의 끝까지라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 the valley, Beth Haram, Beth Nimrah, Succoth and Zaphon with the rest of the realm of Sihon king of Heshbon (the east side of the Jordan, the territory up to the end of the Sea of Kinnereth).</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이는 갓 자손의 기업으로 그들의 가족대로 받은 성읍들과 주변 마을들이니라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towns and their villages were the inheritance of the Gadites, clan by clan.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모세가 므낫세 반 지파에게 기업을 주었으되 므낫세 자손의 반 지파에게 그들의 가족대로 주었으니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Moses had given to the half-tribe of Manasseh, that is, to half the family of the descendants of Manasseh, clan by clan: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곧 애굽 앞 시홀 시내에서부터 가나안 사람에게 속한 북쪽 에그론 경계까지와 블레셋 사람의 다섯 통치자들의 땅 곧 가사 족속과 아스돗 족속과 아스글론 족속과 가드 족속과 에그론 족속과 또 남쪽 아위 족속의 땅과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Shihor River on the east of Egypt to the territory of Ekron on the north, all of it counted as Canaanite (the territory of the five Philistine rulers in Gaza, Ashdod, Ashkelon, Gath and Ekron -- that of the Avvites);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지역은 마하나임에서부터 온 바산 곧 바산 왕 옥의 온 나라와 바산에 있는 야일의 모든 고을 육십 성읍과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territory extending from Mahanaim and including all of Bashan, the entire realm of Og king of Bashan -- all the settlements of Jair in Bashan, sixty towns,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길르앗 절반과 바산 왕 옥의 나라 성읍 아스다롯과 에드레이라 이는 므낫세의 아들 마길의 자손에게 돌린 것이니 곧 마길 자손의 절반이 그들의 가족대로 받으니라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half of Gilead, and Ashtaroth and Edrei (the royal cities of Og in Bashan). This was for the descendants of Makir son of Manasseh -- for half of the sons of Makir, clan by clan.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요단 동쪽 여리고 맞은편 모압 평지에서 모세가 분배한 기업이 이러하여도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inheritance Moses had given when he was in the plains of Moab across the Jordan east of Jericho.</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오직 레위 지파에게는 모세가 기업을 주지 아니하였으니 이는 그들에게 말씀하신 것과 같이 이스라엘의 하나님 여호와께서 그들의 기업이 되심이었더라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to the tribe of Levi, Moses had given no inheritance; the LORD, the God of Israel, is their inheritance, as he promised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가나안 족속의 모든 땅과 시돈 사람에게 속한 므아라와 아모리 족속의 경계 아벡까지와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south, all the land of the Canaanites, from Arah of the Sidonians as far as Aphek, the region of the Amorites,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그발 족속의 땅과 해 뜨는 곳의 온 레바논 곧 헤르몬 산 아래 바알갓에서부터 하맛에 들어가는 곳까지와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area of the Gebalites; and all Lebanon to the east, from Baal Gad below Mount Hermon to Lebo Hamath.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레바논에서부터 미스르봇마임까지 산지의 모든 주민 곧 모든 시돈 사람의 땅이라 내가 그들을 이스라엘 자손 앞에서 쫓아내리니 너는 내가 명령한 대로 그 땅을 이스라엘에게 분배하여 기업이 되게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all the inhabitants of the mountain regions from Lebanon to Misrephoth Maim, that is, all the Sidonians, I myself will drive them out before the Israelites. Be sure to allocate this land to Israel for an inheritance, as I have instructed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너는 이 땅을 아홉 지파와 므낫세 반 지파에게 나누어 기업이 되게 하라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divide it as an inheritance among the nine tribes and half of the tribe of Manasseh."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므낫세 반 지파와 함께 르우벤 족속과 갓 족속은 요단 저편 동쪽에서 그들의 기업을 모세에게 받았는데 여호와의 종 모세가 그들에게 준 것은 이러하니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half of Manasseh, the Reubenites and the Gadites had received the inheritance that Moses had given them east of the Jordan, as he, the servant of the LORD, had assigned it to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곧 아르논 골짜기 가에 있는 아로엘에서부터 골짜기 가운데에 있는 성읍과 디본까지 이르는 메드바 온 평지와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extended from Aroer on the rim of the Arnon Gorge, and from the town in the middle of the gorge, and included the whole plateau of Medeba as far as Dibon,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