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므낫세 지파를 위하여 제비 뽑은 것은 이러하니라 므낫세는 요셉의 장자였고 므낫세의 장자 마길은 길르앗의 아버지라 그는 용사였기 때문에 길르앗과 바산을 받았으므로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allotment for the tribe of Manasseh as Joseph's firstborn, that is, for Makir, Manasseh's firstborn. Makir was the ancestor of the Gileadites, who had received Gilead and Bashan because the Makirites were great soldiers.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남쪽으로는 에브라임에 속하였고 북쪽으로는 므낫세에 속하였고 바다가 그 경계가 되었으며 그들의 땅의 북쪽은 아셀에 이르고 동쪽은 잇사갈에 이르렀으며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south the land belonged to Ephraim, on the north to Manasseh. The territory of Manasseh reached the sea and bordered Asher on the north and Issachar on the east.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잇사갈과 아셀에도 므낫세의 소유가 있으니 곧 벧 스안과 그 마을들과 이블르암과 그 마을들과 돌의 주민과 그 마을들이요 또 엔돌 주민과 그 마을들과 다아낙 주민과 그 마을들과 므깃도 주민과 그 마을들 세 언덕 지역이라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Within Issachar and Asher, Manasseh also had Beth Shan, Ibleam and the people of Dor, Endor, Taanach and Megiddo, together with their surrounding settlements (the third in the list is Naphoth).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므낫세 자손이 그 성읍들의 주민을 쫓아내지 못하매 가나안 족속이 결심하고 그 땅에 거주하였더니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Manassites were not able to occupy these towns, for the Canaanites were determined to live in that region.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 자손이 강성한 후에야 가나안 족속에게 노역을 시켰고 다 쫓아내지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when the Israelites grew stronger, they subjected the Canaanites to forced labor but did not drive them out completely.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요셉 자손이 여호수아에게 말하여 이르되 여호와께서 지금까지 내게 복을 주시므로 내가 큰 민족이 되었거늘 당신이 나의 기업을 위하여 한 제비, 한 분깃으로만 내게 주심은 어찌함이니이까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Joseph said to Joshua, "Why have you given us only one allotment and one portion for an inheritance? We are a numerous people and the LORD has blessed us abundantly."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여호수아가 그들에게 이르되 네가 큰 민족이 되므로 에브라임 산지가 네게 너무 좁을진대 브리스 족속과 르바임 족속의 땅 삼림에 올라가서 스스로 개척하라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so numerous," Joshua answered, "and if the hill country of Ephraim is too small for you, go up into the forest and clear land for yourselves there in the land of the Perizzites and Rephaites."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 자손이 이르되 그 산지는 우리에게 넉넉하지도 못하고 골짜기 땅에 거주하는 모든 가나안 족속에게는 벧 스안과 그 마을들에 거주하는 자이든지 이스르엘 골짜기에 거주하는 자이든지 다 철 병거가 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Joseph replied, "The hill country is not enough for us, and all the Canaanites who live in the plain have iron chariots, both those in Beth Shan and its settlements and those in the Valley of Jezreel."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여호수아가 다시 요셉의 족속 곧 에브라임과 므낫세에게 말하여 이르되 너는 큰 민족이요 큰 권능이 있은즉 한 분깃만 가질 것이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Joshua said to the house of Joseph -- to Ephraim and Manasseh -- "You are numerous and very powerful. You will have not only one allotment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산지도 네 것이 되리니 비록 삼림이라도 네가 개척하라 그 끝까지 네 것이 되리라 가나안 족속이 비록 철 병거를 가졌고 강할지라도 네가 능히 그를 쫓아내리라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forested hill country as well. Clear it, and its farthest limits will be yours; though the Canaanites have iron chariots and though they are strong, you can drive them 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므낫세의 남은 자손을 위하여 그들의 가족대로 제비를 뽑았는데 그들은 곧 아비에셀의 자손과 헬렉의 자손과 아스리엘의 자손과 세겜의 자손과 헤벨의 자손과 스미다의 자손이니 그들의 가족대로 요셉의 아들 므낫세의 남자 자손들이며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this allotment was for the rest of the people of Manasseh -- the clans of Abiezer, Helek, Asriel, Shechem, Hepher and Shemida. These are the other male descendants of Manasseh son of Joseph by their clans.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헤벨의 아들 길르앗의 손자 마길의 증손 므낫세의 현손 슬로브핫은 아들이 없고 딸뿐이요 그 딸들의 이름은 말라와 노아와 호글라와 밀가와 디르사라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Zelophehad son of Hepher, the son of Gilead, the son of Makir, the son of Manasseh, had no sons but only daughters, whose names were Mahlah, Noah, Hoglah, Milcah and Tirzah.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제사장 엘르아살과 눈의 아들 여호수아와 지도자들 앞에 나아와서 말하기를 여호와께서 모세에게 명령하사 우리 형제 중에서 우리에게 기업을 주라 하셨다 하매 여호와의 명령을 따라 그들에게 그들의 아버지 형제들 중에서 기업을 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to Eleazar the priest, Joshua son of Nun, and the leaders and said, "The LORD commanded Moses to give us an inheritance among our brothers." So Joshua gave them an inheritance along with the brothers of their father, according to the LORD's command.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요단 동쪽 길르앗과 바산 외에 므낫세에게 열 분깃이 돌아갔으니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Manasseh's share consisted of ten tracts of land besides Gilead and Bashan east of the Jordan,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므낫세의 여자 자손들이 그의 남자 자손들 중에서 기업을 받은 까닭이었으며 길르앗 땅은 므낫세의 남은 자손들에게 속하였더라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daughters of the tribe of Manasseh received an inheritance among the sons. The land of Gilead belonged to the rest of the descendants of Manasseh.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므낫세의 경계는 아셀에서부터 세겜 앞 믹므닷까지이며 그 오른쪽으로 가서 엔답부아 주민의 경계에 이르나니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territory of Manasseh extended from Asher to Micmethath east of Shechem. The boundary ran southward from there to include the people living at En Tappuah.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답부아 땅은 므낫세에게 속하였으되 므낫세 경계에 있는 답부아는 에브라임 자손에게 속하였으며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had the land of Tappuah, but Tappuah itself, on the boundary of Manasseh, belonged to the Ephraimites.)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그 경계가 가나 시내로 내려가서 그 시내 남쪽에 이르나니 므낫세의 성읍 중에 이 성읍들은 에브라임에게 속하였으며 므낫세의 경계는 그 시내 북쪽이요 그 끝은 바다이며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boundary continued south to the Kanah Ravine. There were towns belonging to Ephraim lying among the towns of Manasseh, but the boundary of Manasseh was the northern side of the ravine and ended at the sea.</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