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자손의 온 회중이 실로에 모여서 거기에 회막을 세웠으며 그 땅은 그들 앞에서 돌아와 정복되었더라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assembly of the Israelites gathered at Shiloh and set up the Tent of Meeting there. The country was brought under their control,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여호수아가 그들을 위하여 실로의 여호와 앞에서 제비를 뽑고 그가 거기서 이스라엘 자손의 분파대로 그 땅을 분배하였더라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then cast lots for them in Shiloh in the presence of the LORD, and there he distributed the land to the Israelites according to their tribal divisions.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베냐민 자손 지파를 위하여 그들의 가족대로 제비를 뽑았으니 그 제비 뽑은 땅의 경계는 유다 자손과 요셉 자손의 중간이라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lot came up for the tribe of Benjamin, clan by clan. Their allotted territory lay between the tribes of Judah and Joseph: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그들의 북방 경계는 요단에서부터 여리고 북쪽으로 올라가서 서쪽 산지를 넘어서 또 올라가서 벧아웬 황무지에 이르며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north side their boundary began at the Jordan, passed the northern slope of Jericho and headed west into the hill country, coming out at the desert of Beth Aven.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그 경계가 거기서부터 루스로 나아가서 루스 남쪽에 이르나니 루스는 곧 벧엘이며 또 그 경계가 아다롯 앗달로 내려가서 아래 벧호론 남쪽 산 곁으로 지나고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it crossed to the south slope of Luz (that is, Bethel) and went down to Ataroth Addar on the hill south of Lower Beth Horon.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벧호론 앞 남쪽 산에서부터 서쪽으로 돌아 남쪽으로 향하여 유다 자손의 성읍 기럇 바알 곧 기럇 여아림에 이르러 끝이 되나니 이는 서쪽 경계며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hill facing Beth Horon on the south the boundary turned south along the western side and came out at Kiriath Baal (that is, Kiriath Jearim), a town of the people of Judah. This was the western side.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남쪽 경계는 기럇 여아림 끝에서부터 서쪽으로 나아가 넵도아 물 근원에 이르고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southern side began at the outskirts of Kiriath Jearim on the west, and the boundary came out at the spring of the waters of Nephtoah.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르바임 골짜기 북쪽 힌놈의 아들 골짜기 앞에 있는 산 끝으로 내려가고 또 힌놈의 골짜기로 내려가서 여부스 남쪽에 이르러 엔 로겔로 내려가고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boundary went down to the foot of the hill facing the Valley of Ben Hinnom, north of the Valley of Rephaim. It continued down the Hinnom Valley along the southern slope of the Jebusite city and so to En Rogel.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북쪽으로 접어들어 엔 세메스로 나아가서 아둠밈 비탈 맞은편 글릴롯으로 나아가서 르우벤 자손 보한의 돌까지 내려가고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then curved north, went to En Shemesh, continued to Geliloth, which faces the Pass of Adummim, and ran down to the Stone of Bohan son of Reuben.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북으로 아라바 맞은편을 지나 아라바로 내려가고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continued to the northern slope of Beth Arabah and on down into the Arabah.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북으로 벧 호글라 곁을 지나서 요단 남쪽 끝에 있는 염해의 북쪽 해만이 그 경계의 끝이 되나니 이는 남쪽 경계며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then went to the northern slope of Beth Hoglah and came out at the northern bay of the Salt Sea, at the mouth of the Jordan in the south. This was the southern boundary.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그러나 이스라엘 자손 중에 그 기업의 분배를 받지 못한 자가 아직도 일곱 지파라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there were still seven Israelite tribes who had not yet received their inheritance.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동쪽 경계는 요단이니 이는 베냐민 자손이 그들의 가족대로 받은 기업의 사방 경계였더라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Jordan formed the boundary on the eastern side. These were the boundaries that marked out the inheritance of the clans of Benjamin on all sides.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베냐민 자손의 지파가 그들의 가족대로 받은 성읍들은 여리고와 벧 호글라와 에멕 그시스와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tribe of Benjamin, clan by clan, had the following cities: Jericho, Beth Hoglah, Emek Keziz,</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벧 아라바와 스마라임과 벧엘과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Beth Arabah, Zemaraim, Bethel,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아윔과 바라와 오브라와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Avvim, Parah, Ophrah,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그발 암모니와 오브니와 게바이니 열두 성읍과 또 그 마을들이며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Kephar Ammoni, Ophni and Geba -- twelve towns and their villages.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기브온과 라마와 브에롯과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Gibeon, Ramah, Beeroth,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미스베와 그비라와 모사와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Mizpah, Kephirah, Mozah,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레겜과 이르브엘과 다랄라와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Rekem, Irpeel, Taralah,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셀라와 엘렙과 여부스 곧 예루살렘과 기부앗과 기럇이니 열네 성읍이요 또 그 마을들이라 이는 베냐민 자손이 그들의 가족대로 받은 기업이었더라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Zelah, Haeleph, the Jebusite city (that is, Jerusalem), Gibeah and Kiriath -- fourteen towns and their villages. This was the inheritance of Benjamin for its clans.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여호수아가 이스라엘 자손에게 이르되 너희가 너희 조상의 하나님 여호와께서 너희에게 주신 땅을 점령하러 가기를 어느 때까지 지체하겠느냐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Joshua said to the Israelites: "How long will you wait before you begin to take possession of the land that the LORD, the God of your fathers, has given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너희는 각 지파에 세 사람씩 선정하라 내가 그들을 보내리니 그들은 일어나서 그 땅에 두루 다니며 그들의 기업에 따라 그 땅을 그려 가지고 내게로 돌아올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Appoint three men from each tribe. I will send them out to make a survey of the land and to write a description of it, according to the inheritance of each. Then they will return to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그 땅을 일곱 부분으로 나누되 유다는 남쪽 자기 지역에 있고 요셉의 족속은 북쪽에 있는 그들의 지역에 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divide the land into seven parts. Judah is to remain in its territory on the south and the house of Joseph in its territory on the north.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땅을 일곱 부분으로 그려서 이 곳 내게로 가져오라 그러면 내가 여기서 너희를 위하여 우리 하나님 여호와 앞에서 제비를 뽑으리라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you have written descriptions of the seven parts of the land, bring them here to me and I will cast lots for you in the presence of the LORD our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레위 사람은 너희 중에 분깃이 없나니 여호와의 제사장 직분이 그들의 기업이 됨이며 갓과 르우벤과 므낫세 반 지파는 요단 저편 동쪽에서 이미 기업을 받았나니 이는 여호와의 종 모세가 그들에게 준 것이니라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however, do not get a portion among you, because the priestly service of the LORD is their inheritance. And Gad, Reuben and the half-tribe of Manasseh have already received their inheritance on the east side of the Jordan. Moses the servant of the LORD gave it to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사람들이 일어나 떠나니 여호수아가 그 땅을 그리러 가는 사람들에게 명령하여 이르되 가서 그 땅으로 두루 다니며 그것을 그려 가지고 내게로 돌아오라 내가 여기 실로의 여호와 앞에서 너희를 위하여 제비를 뽑으리라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men started on their way to map out the land, Joshua instructed them, "Go and make a survey of the land and write a description of it. Then return to me, and I will cast lots for you here at Shiloh in the presence of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사람들이 가서 그 땅으로 두루 다니며 성읍들을 따라서 일곱 부분으로 책에 그려서 실로 진영에 돌아와 여호수아에게 나아오니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men left and went through the land. They wrote its description on a scroll, town by town, in seven parts, and returned to Joshua in the camp at Shiloh.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