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레위 사람의 족장들이 제사장 엘르아살과 눈의 아들 여호수아와 이스라엘 자손의 지파 족장들에게 나아와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family heads of the Levites approached Eleazar the priest, Joshua son of Nun, and the heads of the other tribal families of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레위 자손 중 그핫 가족들에 속한 아론 자손이 첫째로 제비 뽑혔으므로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towns were assigned to the descendants of Aaron who were from the Kohathite clans of the Levites, because the first lot fell to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아낙의 아버지 아르바의 성읍 유다 산지 기럇 아르바 곧 헤브론과 그 주위의 목초지를 그들에게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gave them Kiriath Arba (that is, Hebron), with its surrounding pastureland, in the hill country of Judah. (Arba was the forefather of Anak.)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성읍의 밭과 그 촌락들은 여분네의 아들 갈렙에게 주어 소유가 되게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fields and villages around the city they had given to Caleb son of Jephunneh as his possession.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제사장 아론의 자손에게 준 것은 살인자의 도피성 헤브론과 그 목초지이요 또 립나와 그 목초지와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to the descendants of Aaron the priest they gave Hebron (a city of refuge for one accused of murder), Libnah,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얏딜과 그 목초지와 에스드모아와 그 목초지와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Jattir, Eshtemoa,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홀론과 그 목초지와 드빌과 그 목초지와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Holon, Debir,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아인과 그 목초지와 윳다와 그 목초지와 벧 세메스와 그 목초지이니 이 두 지파에서 아홉 성읍을 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Ain, Juttah and Beth Shemesh, together with their pasturelands -- nine towns from these two tribes.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베냐민 지파 중에서는 기브온과 그 목초지와 게바와 그 목초지와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the tribe of Benjamin they gave them Gibeon, Geba,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아나돗과 그 목초지와 알몬과 그 목초지 곧 네 성읍을 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Anathoth and Almon, together with their pasturelands -- four towns.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제사장 아론 자손의 성읍은 모두 열세 성읍과 그 목초지들이었더라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towns for the priests, the descendants of Aaron, were thirteen, together with their pasturelands.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가나안 땅 실로에서 그들에게 말하여 이르되 여호와께서 모세에게 명령하사 우리가 거주할 성읍들과 우리 가축을 위해 그 목초지들을 우리에게 주라 하셨나이다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Shiloh in Canaan and said to them, "The LORD commanded through Moses that you give us towns to live in, with pasturelands for our livestock."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레위 사람인 그핫 자손 중에 남은 자들의 가족들 곧 그핫 자손에게는 제비 뽑아 에브라임 지파 중에서 그 성읍들을 주었으니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the Kohathite clans of the Levites were allotted towns from the tribe of Ephraim: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곧 살인자의 도피성 에브라임 산지 세겜과 그 목초지이요 또 게셀과 그 목초지와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hill country of Ephraim they were given Shechem (a city of refuge for one accused of murder) and Gezer,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깁사임과 그 목초지와 벧호론과 그 목초지이니 네 성읍이요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Kibzaim and Beth Horon, together with their pasturelands -- four towns.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단 지파 중에서 준 것은 엘드게와 그 목초지와 깁브돈과 그 목초지와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from the tribe of Dan they received Eltekeh, Gibbethon,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아얄론과 그 목초지와 가드 림몬과 그 목초지이니 네 성읍이요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Aijalon and Gath Rimmon, together with their pasturelands -- four towns.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므낫세 반 지파 중에서 준 것은 다아낙과 그 목초지와 가드 림몬과 그 목초지이니 두 성읍이라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half the tribe of Manasseh they received Taanach and Gath Rimmon, together with their pasturelands -- two towns.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그핫 자손의 남은 가족들을 위한 성읍들은 모두 열 성읍과 그 목초지들이었더라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ten towns and their pasturelands were given to the rest of the Kohathite clans.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레위 가족의 게르손 자손에게는 므낫세 반 지파 중에서 살인자의 도피성 바산 골란과 그 목초지를 주었고 또 브에스드라와 그 목초지를 주었으니 두 성읍이요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 clans of the Gershonites were given: from the half-tribe of Manasseh, Golan in Bashan (a city of refuge for one accused of murder) and Be Eshtarah, together with their pasturelands -- two towns;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잇사갈 지파 중에서는 기시온과 그 목초지와 다브랏과 그 목초지와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Issachar, Kishion, Daberath,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야르뭇과 그 목초지와 엔 간님과 그 목초지를 주었으니 네 성읍이요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Jarmuth and En Gannim, together with their pasturelands -- four towns;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자손이 여호와의 명령을 따라 자기의 기업에서 이 성읍들과 그 목초지들을 레위 사람에게 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as the LORD had commanded, the Israelites gave the Levites the following towns and pasturelands out of their own inheritance: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아셀 지파 중에서는 미살과 그 목초지와 압돈과 그 목초지와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Asher, Mishal, Abdon,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헬갓과 그 목초지와 르홉과 그 목초지를 주었으니 네 성읍이요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Helkath and Rehob, together with their pasturelands -- four towns;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납달리 지파 중에서는 살인자의 도피성 갈릴리 게데스와 그 목초지를 주었고 또 함못 돌과 그 목초지와 가르단과 그 목초지를 주었으니 세 성읍이라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Naphtali, Kedesh in Galilee (a city of refuge for one accused of murder), Hammoth Dor and Kartan, together with their pasturelands -- three towns.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게르손 사람이 그 가족대로 받은 성읍은 모두 열세 성읍과 그 목초지들이었더라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towns of the Gershonite clans were thirteen, together with their pasturelands.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남은 레위 사람 므라리 자손의 가족들에게 준 것은 스불론 지파 중에서 욕느암과 그 목초지와 가르다와 그 목초지와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Merarite clans (the rest of the Levites) were given: from the tribe of Zebulun, Jokneam, Kartah,</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딤나와 그 목초지와 나할랄과 그 목초지이니 네 성읍이요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Dimnah and Nahalal, together with their pasturelands -- four towns;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르우벤 지파 중에서 준 것은 베셀과 그 목초지와 야하스와 그 목초지와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Reuben, Bezer, Jahaz,</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그데못과 그 목초지와 므바앗과 그 목초지이니 네 성읍이요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Kedemoth and Mephaath, together with their pasturelands -- four towns;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갓 지파 중에서 준 것은 살인자의 도피성 길르앗 라못과 그 목초지이요 또 마하나임과 그 목초지와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 of Gad, Ramoth in Gilead (a city of refuge for one accused of murder), Mahanaim,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헤스본과 그 목초지와 야셀과 그 목초지이니 모두 네 성읍이라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Heshbon and Jazer, together with their pasturelands -- four towns in all.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그핫 가족을 위하여 제비를 뽑았는데 레위 사람 중 제사장 아론의 자손들은 유다 지파와 시므온 지파와 베냐민 지파 중에서 제비 뽑은 대로 열세 성읍을 받았고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lot came out for the Kohathites, clan by clan. The Levites who were descendants of Aaron the priest were allotted thirteen towns from the tribes of Judah, Simeon and Benjamin.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이는 레위 가족의 남은 자 곧 므라리 자손이 그들의 가족대로 받은 성읍이니 그들이 제비 뽑아 얻은 성읍이 열두 성읍이었더라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towns allotted to the Merarite clans, who were the rest of the Levites, were twelve.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레위 사람들이 이스라엘 자손의 기업 중에서 받은 성읍은 모두 마흔여덟 성읍이요 또 그 목초지들이라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towns of the Levites in the territory held by the Israelites were forty-eight in all, together with their pasturelands.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 각 성읍의 주위에 목초지가 있었고 모든 성읍이 다 그러하였더라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these towns had pasturelands surrounding it; this was true for all these towns.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여호와께서 이스라엘의 조상들에게 맹세하사 주리라 하신 온 땅을 이와 같이 이스라엘에게 다 주셨으므로 그들이 그것을 차지하여 거기에 거주하였으니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gave Israel all the land he had sworn to give their forefathers, and they took possession of it and settled there.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여호와께서 그들의 주위에 안식을 주셨으되 그 조상들에게 맹세하신 대로 하셨으므로 그들의 모든 원수들 중에 그들과 맞선 자가 하나도 없었으니 이는 여호와께서 그들의 모든 원수들을 그들의 손에 넘겨 주셨음이니라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gave them rest on every side, just as he had sworn to their forefathers. Not one of their enemies withstood them; the LORD handed all their enemies over to them.</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여호와께서 이스라엘 족속에게 말씀하신 선한 말씀이 하나도 남음이 없이 다 응하였더라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one of all the LORD's good promises to the house of Israel failed; every one was fulfilled.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그핫 자손들 중에 남은 자는 에브라임 지파의 가족과 단 지파와 므낫세 반 지파 중에서 제비 뽑은 대로 열 성읍을 받았으며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Kohath's descendants were allotted ten towns from the clans of the tribes of Ephraim, Dan and half of Manasseh.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게르손 자손들은 잇사갈 지파의 가족들과 아셀 지파와 납달리 지파와 바산에 있는 므낫세 반 지파 중에서 제비 뽑은 대로 열세 성읍을 받았더라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Gershon were allotted thirteen towns from the clans of the tribes of Issachar, Asher, Naphtali and the half-tribe of Manasseh in Bashan.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므라리 자손들은 그 가족대로 르우벤 지파와 갓 지파와 스불론 지파 중에서 열두 성읍을 받았더라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Merari, clan by clan, received twelve towns from the tribes of Reuben, Gad and Zebulun.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모세에게 명령하신 대로 이스라엘 자손이 제비 뽑아 레위 사람에게 준 성읍들과 그 목초지들이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Israelites allotted to the Levites these towns and their pasturelands, as the LORD had commanded through Moses.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유다 자손의 지파와 시므온 자손의 지파 중에서는 이 아래에 기명한 성읍들을 주었는데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tribes of Judah and Simeon they allotted the following towns by name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