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모든 백성이 요단을 건너가기를 마치매 여호와께서 여호수아에게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whole nation had finished crossing the Jordan, the LORD said to Joshua,</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또 여호와께서 여호수아에게 명령하사 백성에게 말하게 하신 일 곧 모세가 여호수아에게 명령한 일이 다 마치기까지 궤를 멘 제사장들이 요단 가운데에 서 있고 백성은 속히 건넜으며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priests who carried the ark remained standing in the middle of the Jordan until everything the LORD had commanded Joshua was done by the people, just as Moses had directed Joshua. The people hurried over,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모든 백성이 건너기를 마친 후에 여호와의 궤와 제사장들이 백성의 목전에서 건넜으며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as soon as all of them had crossed, the ark of the LORD and the priests came to the other side while the people watched.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르우벤 자손과 갓 자손과 므낫세 반 지파는 모세가 그들에게 이른 것 같이 무장하고 이스라엘 자손들보다 앞서 건너갔으니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of Reuben, Gad and the half-tribe of Manasseh crossed over, armed, in front of the Israelites, as Moses had directed them.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무장한 사만 명 가량이 여호와 앞에서 건너가 싸우려고 여리고 평지에 이르니라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About forty thousand armed for battle crossed over before the LORD to the plains of Jericho for war.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 날에 여호와께서 모든 이스라엘의 목전에서 여호수아를 크게 하시매 그가 생존한 날 동안에 백성이 그를 두려워하기를 모세를 두려워하던 것 같이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day the LORD exalted Joshua in the sight of all Israel; and they revered him all the days of his life, just as they had revered Moses.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여호와께서 여호수아에게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Joshua,</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증거궤를 멘 제사장들에게 명령하여 요단에서 올라오게 하라 하신지라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"Command the priests carrying the ark of the Testimony to come up out of the Jordan."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여호수아가 제사장들에게 명령하여 이르기를 요단에서 올라오라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Joshua commanded the priests, "Come up out of the Jordan."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여호와의 언약궤를 멘 제사장들이 요단 가운데에서 나오며 그 발바닥으로 육지를 밟는 동시에 요단 물이 본 곳으로 도로 흘러서 전과 같이 언덕에 넘쳤더라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priests came up out of the river carrying the ark of the covenant of the LORD. No sooner had they set their feet on the dry ground than the waters of the Jordan returned to their place and ran at flood stage as before.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첫째 달 십일에 백성이 요단에서 올라와 여리고 동쪽 경계 길갈에 진 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tenth day of the first month the people went up from the Jordan and camped at Gilgal on the eastern border of Jericho.</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백성의 각 지파에 한 사람씩 열두 사람을 택하고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"Choose twelve men from among the people, one from each tribe,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여호수아가 요단에서 가져온 그 열두 돌을 길갈에 세우고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Joshua set up at Gilgal the twelve stones they had taken out of the Jordan.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이스라엘 자손들에게 말하여 이르되 후일에 너희의 자손들이 그들의 아버지에게 묻기를 이 돌들은 무슨 뜻이니이까 하거든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the Israelites, "In the future when your descendants ask their fathers, `What do these stones mean?'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너희는 너희의 자손들에게 알게 하여 이르기를 이스라엘이 마른 땅을 밟고 이 요단을 건넜음이라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tell them, `Israel crossed the Jordan on dry ground.'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너희의 하나님 여호와께서 요단 물을 너희 앞에서 마르게 하사 너희를 건너게 하신 것이 너희의 하나님 여호와께서 우리 앞에 홍해를 말리시고 우리를 건너게 하심과 같았나니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LORD your God dried up the Jordan before you until you had crossed over. The LORD your God did to the Jordan just what he had done to the Red Sea when he dried it up before us until we had crossed over.</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이는 땅의 모든 백성에게 여호와의 손이 강하신 것을 알게 하며 너희가 너희의 하나님 여호와를 항상 경외하게 하려 하심이라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this so that all the peoples of the earth might know that the hand of the LORD is powerful and so that you might always fear the LORD your God."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그들에게 명령하여 이르기를 요단 가운데 제사장들의 발이 굳게 선 그 곳에서 돌 열둘을 택하여 그것을 가져다가 오늘밤 너희가 유숙할 그 곳에 두게 하라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tell them to take up twelve stones from the middle of the Jordan from right where the priests stood and to carry them over with you and put them down at the place where you stay tonight."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여호수아가 이스라엘 자손 중에서 각 지파에 한 사람씩 준비한 그 열두 사람을 불러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Joshua called together the twelve men he had appointed from the Israelites, one from each tribe,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그들에게 이르되 요단 가운데로 들어가 너희 하나님 여호와의 궤 앞으로 가서 이스라엘 자손들의 지파 수대로 각기 돌 한 개씩 가져다가 어깨에 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said to them, "Go over before the ark of the LORD your God into the middle of the Jordan. Each of you is to take up a stone on his shoulder, according to the number of the tribes of the Israelites,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이것이 너희 중에 표징이 되리라 후일에 너희의 자손들이 물어 이르되 이 돌들은 무슨 뜻이냐 하거든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serve as a sign among you. In the future, when your children ask you, `What do these stones mean?'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그들에게 이르기를 요단 물이 여호와의 언약궤 앞에서 끊어졌나니 곧 언약궤가 요단을 건널 때에 요단 물이 끊어졌으므로 이 돌들이 이스라엘 자손에게 영원히 기념이 되리라 하라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tell them that the flow of the Jordan was cut off before the ark of the covenant of the LORD. When it crossed the Jordan, the waters of the Jordan were cut off. These stones are to be a memorial to the people of Israel forever."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이스라엘 자손들이 여호수아가 명령한 대로 행하되 여호와께서 여호수아에게 이르신 대로 이스라엘 자손들의 지파의 수를 따라 요단 가운데에서 돌 열둘을 택하여 자기들이 유숙할 곳으로 가져다가 거기에 두었더라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Israelites did as Joshua commanded them. They took twelve stones from the middle of the Jordan, according to the number of the tribes of the Israelites, as the LORD had told Joshua; and they carried them over with them to their camp, where they put them down.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여호수아가 또 요단 가운데 곧 언약궤를 멘 제사장들의 발이 선 곳에 돌 열둘을 세웠더니 오늘까지 거기에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Joshua set up the twelve stones that had been in the middle of the Jordan at the spot where the priests who carried the ark of the covenant had stood. And they are there to this day.</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