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자손들로 말미암아 여리고는 굳게 닫혔고 출입하는 자가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Jericho was tightly shut up because of the Israelites. No one went out and no one came 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여호수아가 백성에게 명령하여 이르되 너희는 외치지 말며 너희 음성을 들리게 하지 말며 너희 입에서 아무 말도 내지 말라 그리하다가 내가 너희에게 명령하여 외치라 하는 날에 외칠지니라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Joshua had commanded the people, "Do not give a war cry, do not raise your voices, do not say a word until the day I tell you to shout. Then shout!"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궤가 그 성을 한 번 돌게 하고 그들이 진영으로 들어와서 진영에서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had the ark of the LORD carried around the city, circling it once. Then the people returned to camp and spent the night there.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여호수아가 아침에 일찍이 일어나니 제사장들이 여호와의 궤를 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got up early the next morning and the priests took up the ark of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제사장 일곱은 양각 나팔 일곱을 잡고 여호와의 궤 앞에서 계속 행진하며 나팔을 불고 무장한 자들은 그 앞에 행진하며 후군은 여호와의 궤 뒤를 따르고 제사장들은 나팔을 불며 행진하니라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 priests carrying the seven trumpets went forward, marching before the ark of the LORD and blowing the trumpets. The armed men went ahead of them and the rear guard followed the ark of the LORD, while the trumpets kept sounding.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둘째 날에도 그 성을 한 번 돌고 진영으로 돌아오니라 엿새 동안을 이같이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the second day they marched around the city once and returned to the camp. They did this for six days.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일곱째 날 새벽에 그들이 일찍이 일어나서 전과 같은 방식으로 그 성을 일곱 번 도니 그 성을 일곱 번 돌기는 그 날뿐이었더라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they got up at daybreak and marched around the city seven times in the same manner, except that on that day they circled the city seven times.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일곱 번째에 제사장들이 나팔을 불 때에 여호수아가 백성에게 이르되 외치라 여호와께서 너희에게 이 성을 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time around, when the priests sounded the trumpet blast, Joshua commanded the people, "Shout! For the LORD has given you the city!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성과 그 가운데에 있는 모든 것은 여호와께 온전히 바치되 기생 라합과 그 집에 동거하는 자는 모두 살려 주라 이는 우리가 보낸 사자들을 그가 숨겨 주었음이니라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city and all that is in it are to be devoted to the LORD. Only Rahab the prostitute and all who are with her in her house shall be spared, because she hid the spies we sent.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온전히 바치고 그 바친 것 중에서 어떤 것이든지 취하여 너희가 이스라엘 진영으로 바치는 것이 되게 하여 고통을 당하게 되지 아니하도록 오직 너희는 그 바친 물건에 손대지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keep away from the devoted things, so that you will not bring about your own destruction by taking any of them. Otherwise you will make the camp of Israel liable to destruction and bring trouble on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은금과 동철 기구들은 다 여호와께 구별될 것이니 그것을 여호와의 곳간에 들일지니라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silver and gold and the articles of bronze and iron are sacred to the LORD and must go into his treasury."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여호수아에게 이르시되 보라 내가 여리고와 그 왕과 용사들을 네 손에 넘겨 주었으니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Joshua, "See, I have delivered Jericho into your hands, along with its king and its fighting men.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이에 백성은 외치고 제사장들은 나팔을 불매 백성이 나팔 소리를 들을 때에 크게 소리 질러 외치니 성벽이 무너져 내린지라 백성이 각기 앞으로 나아가 그 성에 들어가서 그 성을 점령하고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trumpets sounded, the people shouted, and at the sound of the trumpet, when the people gave a loud shout, the wall collapsed; so every man charged straight in, and they took the city.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성 안에 있는 모든 것을 온전히 바치되 남녀 노소와 소와 양과 나귀를 칼날로 멸하니라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devoted the city to the LORD and destroyed with the sword every living thing in it -- men and women, young and old, cattle, sheep and donkeys.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여호수아가 그 땅을 정탐한 두 사람에게 이르되 그 기생의 집에 들어가서 너희가 그 여인에게 맹세한 대로 그와 그에게 속한 모든 것을 이끌어 내라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to the two men who had spied out the land, "Go into the prostitute's house and bring her out and all who belong to her, in accordance with your oath to her."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정탐한 젊은이들이 들어가서 라합과 그의 부모와 그의 형제와 그에게 속한 모든 것을 이끌어 내고 또 그의 친족도 다 이끌어 내어 그들을 이스라엘의 진영 밖에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young men who had done the spying went in and brought out Rahab, her father and mother and brothers and all who belonged to her. They brought out her entire family and put them in a place outside the camp of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무리가 그 성과 그 가운데에 있는 모든 것을 불로 사르고 은금과 동철 기구는 여호와의 집 곳간에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burned the whole city and everything in it, but they put the silver and gold and the articles of bronze and iron into the treasury of the LORD's house.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여호수아가 기생 라합과 그의 아버지의 가족과 그에게 속한 모든 것을 살렸으므로 그가 오늘까지 이스라엘 중에 거주하였으니 이는 여호수아가 여리고를 정탐하려고 보낸 사자들을 숨겼음이었더라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Joshua spared Rahab the prostitute, with her family and all who belonged to her, because she hid the men Joshua had sent as spies to Jericho -- and she lives among the Israelites to this day.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여호수아가 그 때에 맹세하게 하여 이르되 누구든지 일어나서 이 여리고 성을 건축하는 자는 여호와 앞에서 저주를 받을 것이라 그 기초를 쌓을 때에 그의 맏아들을 잃을 것이요 그 문을 세울 때에 그의 막내아들을 잃으리라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Joshua pronounced this solemn oath: "Cursed before the LORD is the man who undertakes to rebuild this city, Jericho: "At the cost of his firstborn son will he lay its foundations; at the cost of his youngest will he set up its gates."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여호수아와 함께 하시니 여호수아의 소문이 그 온 땅에 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was with Joshua, and his fame spread throughout the land.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모든 군사는 그 성을 둘러 성 주위를 매일 한 번씩 돌되 엿새 동안을 그리하라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March around the city once with all the armed men. Do this for six days.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 일곱은 일곱 양각 나팔을 잡고 언약궤 앞에서 나아갈 것이요 일곱째 날에는 그 성을 일곱 번 돌며 그 제사장들은 나팔을 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seven priests carry trumpets of rams' horns in front of the ark. On the seventh day, march around the city seven times, with the priests blowing the trumpets.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제사장들이 양각 나팔을 길게 불어 그 나팔 소리가 너희에게 들릴 때에는 백성은 다 큰 소리로 외쳐 부를 것이라 그리하면 그 성벽이 무너져 내리리니 백성은 각기 앞으로 올라갈지니라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hear them sound a long blast on the trumpets, have all the people give a loud shout; then the wall of the city will collapse and the people will go up, every man straight 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눈의 아들 여호수아가 제사장들을 불러 그들에게 이르되 너희는 언약궤를 메고 제사장 일곱은 양각 나팔 일곱을 잡고 여호와의 궤 앞에서 나아가라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son of Nun called the priests and said to them, "Take up the ark of the covenant of the LORD and have seven priests carry trumpets in front of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백성에게 이르되 나아가서 그 성을 돌되 무장한 자들이 여호와의 궤 앞에서 나아갈지니라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ordered the people, "Advance! March around the city, with the armed guard going ahead of the ark of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여호수아가 백성에게 이르기를 마치매 제사장 일곱은 양각 나팔 일곱을 잡고 여호와 앞에서 나아가며 나팔을 불고 여호와의 언약궤는 그 뒤를 따르며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Joshua had spoken to the people, the seven priests carrying the seven trumpets before the LORD went forward, blowing their trumpets, and the ark of the LORD's covenant followed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무장한 자들은 나팔 부는 제사장들 앞에서 행진하며 후군은 궤 뒤를 따르고 제사장들은 나팔을 불며 행진하더라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armed guard marched ahead of the priests who blew the trumpets, and the rear guard followed the ark. All this time the trumpets were sounding.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