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여호수아에게 이르시되 두려워하지 말라 놀라지 말라 군사를 다 거느리고 일어나 아이로 올라가라 보라 내가 아이 왕과 그의 백성과 그의 성읍과 그의 땅을 다 네 손에 넘겨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Joshua, "Do not be afraid; do not be discouraged. Take the whole army with you, and go up and attack Ai. For I have delivered into your hands the king of Ai, his people, his city and his land.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여호수아가 아침에 일찍이 일어나 백성을 점호하고 이스라엘 장로들과 더불어 백성에 앞서 아이로 올라가매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Joshua mustered his men, and he and the leaders of Israel marched before them to Ai.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그와 함께 한 군사가 다 올라가서 그 성읍 앞에 가까이 이르러 아이 북쪽에 진 치니 그와 아이 사이에는 한 골짜기가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entire force that was with him marched up and approached the city and arrived in front of it. They set up camp north of Ai, with the valley between them and the city.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약 오천 명을 택하여 성읍 서쪽 벧엘과 아이 사이에 매복시키니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had taken about five thousand men and set them in ambush between Bethel and Ai, to the west of the city.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이와 같이 성읍 북쪽에는 온 군대가 있고 성읍 서쪽에는 복병이 있었더라 여호수아가 그 밤에 골짜기 가운데로 들어가니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the soldiers take up their positions -- all those in the camp to the north of the city and the ambush to the west of it. That night Joshua went into the valley.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아이 왕이 이를 보고 그 성읍 백성과 함께 일찍이 일어나 급히 나가 아라바 앞에 이르러 정한 때에 이스라엘과 싸우려 하나 성읍 뒤에 복병이 있는 줄은 알지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of Ai saw this, he and all the men of the city hurried out early in the morning to meet Israel in battle at a certain place overlooking the Arabah. But he did not know that an ambush had been set against him behind the city.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여호수아와 온 이스라엘이 그들 앞에서 거짓으로 패한 척하여 광야 길로 도망하매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and all Israel let themselves be driven back before them, and they fled toward the desert.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성읍에 있는 모든 백성이 그들을 추격하려고 모여 여호수아를 추격하며 유인함을 받아 아이 성읍을 멀리 떠나니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of Ai were called to pursue them, and they pursued Joshua and were lured away from the city.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아이와 벧엘에 이스라엘을 따라가지 아니한 자가 하나도 없으며 성문을 열어 놓고 이스라엘을 추격하였더라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 man remained in Ai or Bethel who did not go after Israel. They left the city open and went in pursuit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여호수아에게 이르시되 네 손에 잡은 단창을 들어 아이를 가리키라 내가 이 성읍을 네 손에 넘겨 주리라 여호수아가 그의 손에 잡은 단창을 들어 그 성읍을 가리키니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Joshua, "Hold out toward Ai the javelin that is in your hand, for into your hand I will deliver the city." So Joshua held out his javelin toward Ai.</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손을 드는 순간에 복병이 그들의 자리에서 급히 일어나 성읍으로 달려 들어가서 점령하고 곧 성읍에 불을 놓았더라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he did this, the men in the ambush rose quickly from their position and rushed forward. They entered the city and captured it and quickly set it on fire.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여리고와 그 왕에게 행한 것 같이 아이와 그 왕에게 행하되 오직 거기서 탈취할 물건과 가축은 스스로 가지라 너는 아이 성 뒤에 복병을 둘지니라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do to Ai and its king as you did to Jericho and its king, except that you may carry off their plunder and livestock for yourselves. Set an ambush behind the city."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아이 사람이 뒤를 돌아본즉 그 성읍에 연기가 하늘에 닿은 것이 보이니 이 길로도 저 길로도 도망할 수 없이 되었고 광야로 도망하던 이스라엘 백성은 그 추격하던 자에게로 돌아섰더라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Ai looked back and saw the smoke of the city rising against the sky, but they had no chance to escape in any direction, for the Israelites who had been fleeing toward the desert had turned back against their pursuers.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여호수아와 온 이스라엘이 그 복병이 성읍을 점령함과 성읍에 연기가 오름을 보고 다시 돌이켜 아이 사람들을 쳐죽이고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Joshua and all Israel saw that the ambush had taken the city and that smoke was going up from the city, they turned around and attacked the men of Ai.</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복병도 성읍에서 나와 그들을 치매 그들이 이스라엘 중간에 든지라 어떤 사람들은 이쪽에서 어떤 사람들은 저쪽에서 쳐죽여서 한 사람도 남거나 도망하지 못하게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the ambush also came out of the city against them, so that they were caught in the middle, with Israelites on both sides. Israel cut them down, leaving them neither survivors nor fugitives.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아이 왕을 사로잡아 여호수아 앞으로 끌어 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took the king of Ai alive and brought him to Joshua.</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이스라엘이 자기들을 광야로 추격하던 모든 아이 주민을 들에서 죽이되 그들을 다 칼날에 엎드러지게 하여 진멸하기를 마치고 온 이스라엘이 아이로 돌아와서 칼날로 죽이매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Israel had finished killing all the men of Ai in the fields and in the desert where they had chased them, and when every one of them had been put to the sword, all the Israelites returned to Ai and killed those who were in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날에 엎드러진 아이 사람들은 남녀가 모두 만 이천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Twelve thousand men and women fell that day -- all the people of Ai.</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아이 주민들을 진멸하여 바치기까지 여호수아가 단창을 잡아 든 손을 거두지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Joshua did not draw back the hand that held out his javelin until he had destroyed all who lived in Ai.</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오직 그 성읍의 가축과 노략한 것은 여호와께서 여호수아에게 명령하신 대로 이스라엘이 탈취하였더라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Israel did carry off for themselves the livestock and plunder of this city, as the LORD had instructed Joshua.</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여호수아가 아이를 불살라 그것으로 영원한 무더기를 만들었더니 오늘까지 황폐하였으며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burned Ai and made it a permanent heap of ruins, a desolate place to this day.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그가 또 아이 왕을 저녁 때까지 나무에 달았다가 해 질 때에 명령하여 그의 시체를 나무에서 내려 그 성문 어귀에 던지고 그 위에 돌로 큰 무더기를 쌓았더니 그것이 오늘까지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hung the king of Ai on a tree and left him there until evening. At sunset, Joshua ordered them to take his body from the tree and throw it down at the entrance of the city gate. And they raised a large pile of rocks over it, which remains to this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여호수아가 일어나서 군사와 함께 아이로 올라가려 하여 용사 삼만 명을 뽑아 밤에 보내며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and the whole army moved out to attack Ai. He chose thirty thousand of his best fighting men and sent them out at night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때에 여호수아가 이스라엘의 하나님 여호와를 위하여 에발 산에 한 제단을 쌓았으니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built on Mount Ebal an altar to the LORD, the God of Israel,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이는 여호와의 종 모세가 이스라엘 자손에게 명령한 것과 모세의 율법책에 기록된 대로 쇠 연장으로 다듬지 아니한 새 돌로 만든 제단이라 무리가 여호와께 번제물과 화목제물을 그 위에 드렸으며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Moses the servant of the LORD had commanded the Israelites. He built it according to what is written in the Book of the Law of Moses -- an altar of uncut stones, on which no iron tool had been used. On it they offered to the LORD burnt offerings and sacrificed fellowship offerings.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여호수아가 거기서 모세가 기록한 율법을 이스라엘 자손의 목전에서 그 돌에 기록하매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in the presence of the Israelites, Joshua copied on stones the law of Moses, which he had written.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온 이스라엘과 그 장로들과 관리들과 재판장들과 본토인뿐 아니라 이방인까지 여호와의 언약궤를 멘 레위 사람 제사장들 앞에서 궤의 좌우에 서되 절반은 그리심 산 앞에, 절반은 에발 산 앞에 섰으니 이는 전에 여호와의 종 모세가 이스라엘 백성에게 축복하라고 명령한 대로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Israel, aliens and citizens alike, with their elders, officials and judges, were standing on both sides of the ark of the covenant of the LORD, facing those who carried it -- the priests, who were Levites. Half of the people stood in front of Mount Gerizim and half of them in front of Mount Ebal, as Moses the servant of the LORD had formerly commanded when he gave instructions to bless the people of Israel.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후에 여호수아가 율법책에 기록된 모든 것 대로 축복과 저주하는 율법의 모든 말씀을 낭독하였으니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Joshua read all the words of the law -- the blessings and the curses -- just as it is written in the Book of the Law.</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모세가 명령한 것은 여호수아가 이스라엘 온 회중과 여자들과 아이와 그들 중에 동행하는 거류민들 앞에서 낭독하지 아니한 말이 하나도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not a word of all that Moses had commanded that Joshua did not read to the whole assembly of Israel, including the women and children, and the aliens who lived among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그들에게 명령하여 이르되 너희는 성읍 뒤로 가서 성읍을 향하여 매복하되 그 성읍에서 너무 멀리 하지 말고 다 스스로 준비하라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these orders: "Listen carefully. You are to set an ambush behind the city. Don't go very far from it. All of you be on the alert.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나와 나를 따르는 모든 백성은 다 성읍으로 가까이 가리니 그들이 처음과 같이 우리에게로 쳐 올라올 것이라 그리 할 때에 우리가 그들 앞에서 도망하면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and all those with me will advance on the city, and when the men come out against us, as they did before, we will flee from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나와서 우리를 추격하며 이르기를 그들이 처음과 같이 우리 앞에서 도망한다 하고 우리의 유인을 받아 그 성읍에서 멀리 떠날 것이라 우리가 그들 앞에서 도망하거든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pursue us until we have lured them away from the city, for they will say, `They are running away from us as they did before.' So when we flee from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너희는 매복한 곳에서 일어나 그 성읍을 점령하라 너희 하나님 여호와께서 그 성읍을 너희 손에 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rise up from ambush and take the city. The LORD your God will give it into your hand.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너희가 그 성읍을 취하거든 그것을 불살라 여호와의 말씀대로 행하라 보라 내가 너희에게 명령하였느니라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have taken the city, set it on fire. Do what the LORD has commanded. See to it; you have my orders."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그들을 보내매 그들이 매복할 곳으로 가서 아이 서쪽 벧엘과 아이 사이에 매복하였고 여호수아는 그 밤에 백성 가운데에서 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sent them off, and they went to the place of ambush and lay in wait between Bethel and Ai, to the west of Ai -- but Joshua spent that night with the people.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