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아담, 셋, 에노스,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Adam, Seth, Enosh,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구스가 또 니므롯을 낳았으니 세상에서 첫 영걸이며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Cush was the father of Nimrod, who grew to be a mighty warrior on earth.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미스라임은 루딤과 아나밈과 르하빔과 납두힘과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Mizraim was the father of the Ludites, Anamites, Lehabites, Naphtuhites,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바드루심과 가슬루힘과 갑도림을 낳았으니 블레셋 종족은 가슬루힘에게서 나왔으며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Pathrusites, Casluhites (from whom the Philistines came) and Caphtorites.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가나안은 맏아들 시돈과 헷을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Canaan was the father of Sidon his firstborn, and of the Hittites,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또 여부스 종족과 아모리 종족과 기르가스 종족과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Jebusites, Amorites, Girgashites,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히위 종족과 알가 종족과 신 종족과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Hivites, Arkites, Sinites,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아르왓 종족과 스말 종족과 하맛 종족을 낳았더라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Arvadites, Zemarites and Hamathites.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셈의 자손은 엘람과 앗수르와 아르박삿과 룻과 아람과 우스와 훌과 게델과 메섹이라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Shem: Elam, Asshur, Arphaxad, Lud and Aram. The sons of Aram: Uz, Hul, Gether and Meshech.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아르박삿은 셀라를 낳고 셀라는 에벨을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Arphaxad was the father of Shelah, and Shelah the father of Eber.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에벨은 두 아들을 낳아 하나의 이름을 벨렉이라 하였으니 이는 그 때에 땅이 나뉘었음이요 그의 아우의 이름은 욕단이며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Two sons were born to Eber: One was named Peleg, because in his time the earth was divided; his brother was named Joktan.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게난, 마할랄렐, 야렛,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Kenan, Mahalalel, Jared,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욕단이 알모닷과 셀렙과 하살마웻과 예라와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Joktan was the father of Almodad, Sheleph, Hazarmaveth, Jerah,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하도람과 우살과 디글라와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Hadoram, Uzal, Diklah,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에발과 아비마엘과 스바와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Obal, Abimael, Sheba,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오빌과 하윌라와 요밥을 낳았으니 욕단의 자손은 이상과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Ophir, Havilah and Jobab. All these were sons of Joktan.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셈, 아르박삿, 셀라,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Shem, Arphaxad, Shelah,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에벨, 벨렉, 르우,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Eber, Peleg, Reu,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스룩, 나홀, 데라,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Serug, Nahor, Terah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아브람 곧 아브라함은 조상들이요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Abram (that is, Abraham).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아브라함의 자손은 이삭과 이스마엘이라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Abraham: Isaac and Ishmael.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이스마엘의 족보는 이러하니 그의 맏아들은 느바욧이요 다음은 게달과 앗브엘과 밉삼과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were their descendants: Nebaioth the firstborn of Ishmael, Kedar, Adbeel, Mibsam,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에녹, 므두셀라, 라멕,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Enoch, Methuselah, Lamech, Noah.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미스마와 두마와 맛사와 하닷과 데마와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Mishma, Dumah, Massa, Hadad, Tema,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여둘과 나비스와 게드마라 이들은 이스마엘의 자손들이라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Jetur, Naphish and Kedemah. These were the sons of Ishmael.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아브라함의 소실 그두라가 낳은 자손은 시므란과 욕산과 므단과 미디안과 이스박과 수아요 욕산의 자손은 스바와 드단이요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born to Keturah, Abraham's concubine: Zimran, Jokshan, Medan, Midian, Ishbak and Shuah. The sons of Jokshan: Sheba and Dedan.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미디안의 자손은 에바와 에벨과 하녹과 아비다와 엘다아니 이들은 모두 그두라의 자손들이라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Midian: Ephah, Epher, Hanoch, Abida and Eldaah. All these were descendants of Keturah.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아브라함이 이삭을 낳았으니 이삭의 아들은 에서와 이스라엘이더라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Abraham was the father of Isaac. The sons of Isaac: Esau and Israel.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에서의 아들은 엘리바스와 르우엘과 여우스와 얄람과 고라요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Esau: Eliphaz, Reuel, Jeush, Jalam and Korah.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엘리바스의 아들은 데만과 오말과 스비와 가담과 그나스와 딤나와 아말렉이요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Eliphaz: Teman, Omar, Zepho, Gatam and Kenaz; by Timna: Amalek.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르우엘의 아들은 나핫과 세라와 삼마와 밋사요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Reuel: Nahath, Zerah, Shammah and Mizzah.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세일의 아들은 로단과 소발과 시브온과 아나와 디손과 에셀과 디산이요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Seir: Lotan, Shobal, Zibeon, Anah, Dishon, Ezer and Dishan.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로단의 아들은 호리와 호맘이요 로단의 누이는 딤나요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Lotan: Hori and Homam. Timna was Lotan's sister.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노아, 셈, 함과 야벳은 조상들이라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Noah: Shem, Ham and Japheth.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소발의 아들은 알랸과 마나핫과 에발과 스비와 오남이요 시브온의 아들은 아야와 아나요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Shobal: Alvan, Manahath, Ebal, Shepho and Onam. The sons of Zibeon: Aiah and Anah.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아나의 아들은 디손이요 디손의 아들은 하므란과 에스반과 이드란과 그란이요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Anah: Dishon. The sons of Dishon: Hemdan, Eshban, Ithran and Keran.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에셀의 아들은 빌한과 사아완과 야아간이요 디산의 아들은 우스와 아란이더라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Ezer: Bilhan, Zaavan and Akan. The sons of Dishan: Uz and Aran.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이스라엘 자손을 다스리는 왕이 있기 전에 에돔 땅을 다스린 왕은 이러하니라 브올의 아들 벨라니 그의 도성 이름은 딘하바이며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were the kings who reigned in Edom before any Israelite king reigned: Bela son of Beor, whose city was named Dinhabah.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벨라가 죽으매 보스라 세라의 아들 요밥이 대신하여 왕이 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Bela died, Jobab son of Zerah from Bozrah succeeded him as king.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요밥이 죽으매 데만 종족의 땅의 사람 후삼이 대신하여 왕이 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Jobab died, Husham from the land of the Temanites succeeded him as king.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후삼이 죽으매 브닷의 아들 하닷이 대신하여 왕이 되었으니 하닷은 모압 들에서 미디안을 친 자요 그 도성 이름은 아윗이며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Husham died, Hadad son of Bedad, who defeated Midian in the country of Moab, succeeded him as king. His city was named Avith.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하닷이 죽으매 마스레가의 사믈라가 대신하여 왕이 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Hadad died, Samlah from Masrekah succeeded him as king.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사믈라가 죽으매 강 가의 르호봇 사울이 대신하여 왕이 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Samlah died, Shaul from Rehoboth on the river succeeded him as king.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사울이 죽으매 악볼의 아들 바알하난이 대신하여 왕이 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Shaul died, Baal-Hanan son of Acbor succeeded him as 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야벳의 자손은 고멜과 마곡과 마대와 야완과 두발과 메섹과 디라스요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Japheth: Gomer, Magog, Madai, Javan, Tubal, Meshech and Tiras.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바알하난이 죽으매 하닷이 대신하여 왕이 되었으니 그의 도성 이름은 바이요 그의 아내의 이름은 므헤다벨이라 메사합의 손녀요 마드렛의 딸이더라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Baal-Hanan died, Hadad succeeded him as king. His city was named Pau, and his wife's name was Mehetabel daughter of Matred, the daughter of Me-Zahab.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하닷이 죽으니라 그리고 에돔의 족장은 이러하니 딤나 족장과 알랴 족장과 여뎃 족장과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Hadad also died. The chiefs of Edom were: Timna, Alvah, Jetheth,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오홀리바마 족장과 엘라 족장과 비논 족장과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Oholibamah, Elah, Pinon,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그나스 족장과 데만 족장과 밉살 족장과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Kenaz, Teman, Mibzar,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막디엘 족장과 이람 족장이라 에돔의 족장이 이러하였더라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Magdiel and Iram. These were the chiefs of Edom.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고멜의 자손은 아스그나스와 디밧과 도갈마요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Gomer: Ashkenaz, Riphath and Togarmah.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야완의 자손은 엘리사와 다시스와 깃딤과 도다님이더라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Javan: Elishah, Tarshish, the Kittim and the Rodanim.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함의 자손은 구스와 미스라임과 붓과 가나안이요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Ham: Cush, Mizraim, Put and Canaan.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구스의 자손은 스바와 하윌라와 삽다와 라아마와 삽드가요 라아마의 자손은 스바와 드단이요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Cush: Seba, Havilah, Sabta, Raamah and Sabteca. The sons of Raamah: Sheba and Dedan.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