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기스의 아들 사울로 말미암아 시글락에 숨어 있을 때에 그에게 와서 싸움을 도운 용사 중에 든 자가 있었으니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men who came to David at Ziklag, while he was banished from the presence of Saul son of Kish (they were among the warriors who helped him in battle;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넷째는 미스만나요 다섯째는 예레미야요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Mishmannah the fourth, Jeremiah the fifth,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여섯째는 앗대요 일곱째는 엘리엘이요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Attai the sixth, Eliel the seventh,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여덟째는 요하난이요 아홉째는 엘사밧이요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Johanan the eighth, Elzabad the ninth,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열째는 예레미야요 열한째는 막반내라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the tenth and Macbannai the eleventh.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갓 자손이 군대 지휘관이 되어 그 작은 자는 백부장이요, 그 큰 자는 천부장이더니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Gadites were army commanders; the least was a match for a hundred, and the greatest for a thousand.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정월에 요단 강 물이 모든 언덕에 넘칠 때에 이 무리가 강물을 건너서 골짜기에 있는 모든 자에게 동서로 도망하게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they who crossed the Jordan in the first month when it was overflowing all its banks, and they put to flight everyone living in the valleys, to the east and to the west.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베냐민과 유다 자손 중에서 요새에 이르러 다윗에게 나오매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 Benjamites and some men from Judah also came to David in his stronghold.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다윗이 나가서 맞아 그들에게 말하여 이르되 만일 너희가 평화로이 내게 와서 나를 돕고자 하면 내 마음이 너희 마음과 하나가 되려니와 만일 너희가 나를 속여 내 대적에게 넘기고자 하면 내 손에 불의함이 없으니 우리 조상들의 하나님이 감찰하시고 책망하시기를 원하노라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went out to meet them and said to them, "If you have come to me in peace, to help me, I am ready to have you unite with me. But if you have come to betray me to my enemies when my hands are free from violence, may the God of our fathers see it and judge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성령이 삼십 명의 우두머리 아마새를 감싸시니 이르되 다윗이여 우리가 당신에게 속하겠고 이새의 아들이여 우리가 당신과 함께 있으리니 원하건대 평안하소서 당신도 평안하고 당신을 돕는 자에게도 평안이 있을지니 이는 당신의 하나님이 당신을 도우심이니이다 한지라 다윗이 그들을 받아들여 군대 지휘관을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came upon Amasai, chief of the Thirty, and he said: "We are yours, O David! We are with you, O son of Jesse! Success, success to you, and success to those who help you, for your God will help you." So David received them and made them leaders of his raiding bands.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다윗이 전에 블레셋 사람들과 함께 가서 사울을 치려 할 때에 므낫세 지파에서 두어 사람이 다윗에게 돌아왔으나 다윗 등이 블레셋 사람들을 돕지 못하였음은 블레셋 사람들의 방백이 서로 의논하고 보내며 이르기를 그가 그의 왕 사울에게로 돌아가리니 우리 머리가 위태할까 하노라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men of Manasseh defected to David when he went with the Philistines to fight against Saul. (He and his men did not help the Philistines because, after consultation, their rulers sent him away. They said, "It will cost us our heads if he deserts to his master Saul.")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그들은 활을 가지며 좌우 손을 놀려 물매도 던지며 화살도 쏘는 자요 베냐민 지파 사울의 동족인데 그 이름은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armed with bows and were able to shoot arrows or to sling stones right-handed or left-handed; they were kinsmen of Saul from the tribe of Benjamin):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시글락으로 갈 때에 므낫세 지파에서 그에게로 돌아온 자는 아드나와 요사밧과 여디아엘과 미가엘과 요사밧과 엘리후와 실르대이니 다 므낫세의 천부장이라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went to Ziklag, these were the men of Manasseh who defected to him: Adnah, Jozabad, Jediael, Michael, Jozabad, Elihu and Zillethai, leaders of units of a thousand in Manasseh.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무리가 다윗을 도와 도둑 떼를 쳤으니 그들은 다 큰 용사요 군대 지휘관이 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helped David against raiding bands, for all of them were brave warriors, and they were commanders in his army.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사람이 날마다 다윗에게로 돌아와서 돕고자 하매 큰 군대를 이루어 하나님의 군대와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after day men came to help David, until he had a great army, like the army of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싸움을 준비한 군대 지휘관들이 헤브론에 이르러 다윗에게로 나아와서 여호와의 말씀대로 사울의 나라를 그에게 돌리고자 하였으니 그 수효가 이러하였더라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numbers of the men armed for battle who came to David at Hebron to turn Saul's kingdom over to him, as the LORD had said: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유다 자손 중에서 방패와 창을 들고 싸움을 준비한 자가 육천팔백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Judah, carrying shield and spear -- 6,800 armed for battle;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시므온 자손 중에서 싸움하는 큰 용사가 칠천백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Simeon, warriors ready for battle -- 7,100;</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레위 자손 중에서 사천육백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Levi -- 4,600,</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아론의 집 우두머리 여호야다와 그와 함께 있는 자가 삼천칠백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including Jehoiada, leader of the family of Aaron, with 3,700 men,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젊은 용사 사독과 그의 가문의 지휘관이 이십이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Zadok, a brave young warrior, with 22 officers from his family;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베냐민 자손 곧 사울의 동족은 아직도 태반이나 사울의 집을 따르나 그 중에서 나온 자가 삼천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Benjamin, Saul's kinsmen -- 3,000, most of whom had remained loyal to Saul's house until then;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우두머리는 아히에셀이요 다음은 요아스이니 기브아 사람 스마아의 두 아들이요 또 아스마웻의 아들 여시엘과 벨렛과 또 브라가와 아나돗 사람 예후와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Ahiezer their chief and Joash the sons of Shemaah the Gibeathite; Jeziel and Pelet the sons of Azmaveth; Beracah, Jehu the Anathothite,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에브라임 자손 중에서 가족으로서 유명한 큰 용사가 이만팔백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Ephraim, brave warriors, famous in their own clans -- 20,800;</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므낫세 반 지파 중에 이름이 기록된 자로서 와서 다윗을 세워 왕으로 삼으려 하는 자가 만 팔천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half the tribe of Manasseh, designated by name to come and make David king -- 18,000;</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잇사갈 자손 중에서 시세를 알고 이스라엘이 마땅히 행할 것을 아는 우두머리가 이백 명이니 그들은 그 모든 형제를 통솔하는 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Issachar, who understood the times and knew what Israel should do -- 200 chiefs, with all their relatives under their command;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스불론 중에서 모든 무기를 가지고 전열을 갖추고 두 마음을 품지 아니하고 능히 진영에 나아가서 싸움을 잘하는 자가 오만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Zebulun, experienced soldiers prepared for battle with every type of weapon, to help David with undivided loyalty -- 50,000;</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납달리 중에서 지휘관 천 명과 방패와 창을 가지고 따르는 자가 삼만 칠천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Naphtali -- 1,000 officers, together with 37,000 men carrying shields and spears;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단 자손 중에서 싸움을 잘하는 자가 이만 팔천육백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Dan, ready for battle -- 28,600;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아셀 중에서 능히 진영에 나가서 싸움을 잘하는 자가 사만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Asher, experienced soldiers prepared for battle -- 40,000;</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요단 저편 르우벤 자손과 갓 자손과 므낫세 반 지파 중에서 모든 무기를 가지고 능히 싸우는 자가 십이만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east of the Jordan, men of Reuben, Gad and the half-tribe of Manasseh, armed with every type of weapon -- 120,000.</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 모든 군사가 전열을 갖추고 다 성심으로 헤브론에 이르러 다윗을 온 이스라엘 왕으로 삼고자 하고 또 이스라엘의 남은 자도 다 한 마음으로 다윗을 왕으로 삼고자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were fighting men who volunteered to serve in the ranks. They came to Hebron fully determined to make David king over all Israel. All the rest of the Israelites were also of one mind to make David king.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무리가 거기서 다윗과 함께 사흘을 지내며 먹고 마셨으니 이는 그들의 형제가 이미 식물을 준비하였음이며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spent three days there with David, eating and drinking, for their families had supplied provisions for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기브온 사람 곧 삼십 명 중에 용사요 삼십 명의 우두머리가 된 이스마야이며 또 예레미야와 야하시엘과 요하난과 그데라 사람 요사밧과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Ishmaiah the Gibeonite, a mighty man among the Thirty, who was a leader of the Thirty; Jeremiah, Jahaziel, Johanan, Jozabad the Gederathite,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또 그들의 근처에 있는 자로부터 잇사갈과 스불론과 납달리까지도 나귀와 낙타와 노새와 소에다 음식을 많이 실어왔으니 곧 밀가루 과자와 무화과 과자와 건포도와 포도주와 기름이요 소와 양도 많이 가져왔으니 이는 이스라엘 가운데에 기쁨이 있음이었더라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their neighbors from as far away as Issachar, Zebulun and Naphtali came bringing food on donkeys, camels, mules and oxen. There were plentiful supplies of flour, fig cakes, raisin cakes, wine, oil, cattle and sheep, for there was joy in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엘루새와 여리못과 브아랴와 스마랴와 하룹 사람 스바댜와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Eluzai, Jerimoth, Bealiah, Shemariah and Shephatiah the Haruphite;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고라 사람들 엘가나와 잇시야와 아사렐과 요에셀과 야소브암이며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Elkanah, Isshiah, Azarel, Joezer and Jashobeam the Korahites;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그돌 사람 여로함의 아들 요엘라와 스바댜더라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Joelah and Zebadiah the sons of Jeroham from Gedor.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갓 사람 중에서 광야에 있는 요새에 이르러 다윗에게 돌아온 자가 있었으니 다 용사요 싸움에 익숙하여 방패와 창을 능히 쓰는 자라 그의 얼굴은 사자 같고 빠르기는 산의 사슴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Gadites defected to David at his stronghold in the desert. They were brave warriors, ready for battle and able to handle the shield and spear. Their faces were the faces of lions, and they were as swift as gazelles in the mountains.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우두머리는 에셀이요 둘째는 오바댜요 셋째는 엘리압이요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Ezer was the chief, Obadiah the second in command, Eliab the third,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