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두로 왕 히람이 다윗에게 사신들과 백향목과 석수와 목수를 보내 그의 궁전을 건축하게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Hiram king of Tyre sent messengers to David, along with cedar logs, stonemasons and carpenters to build a palace for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하나님께 물어 이르되 내가 블레셋 사람들을 치러 올라가리이까 주께서 그들을 내 손에 넘기시겠나이까 하니 여호와께서 그에게 이르시되 올라가라 내가 그들을 네 손에 넘기리라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inquired of God: "Shall I go and attack the Philistines? Will you hand them over to me?" The LORD answered him, "Go, I will hand them over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무리가 바알브라심으로 올라갔더니 다윗이 거기서 그들을 치고 다윗이 이르되 하나님이 물을 쪼갬 같이 내 손으로 내 대적을 흩으셨다 하므로 그 곳 이름을 바알브라심이라 부르니라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went up to Baal Perazim, and there he defeated them. He said, "As waters break out, God has broken out against my enemies by my hand." So that place was called Baal Perazim.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블레셋 사람이 그들의 우상을 그 곳에 버렸으므로 다윗이 명령하여 불에 사르니라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had abandoned their gods there, and David gave orders to burn them in the fire.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블레셋 사람들이 다시 골짜기를 침범한지라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the Philistines raided the valley;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또 하나님께 묻자온대 하나님이 이르시되 마주 올라가지 말고 그들 뒤로 돌아 뽕나무 수풀 맞은편에서 그들을 기습하되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inquired of God again, and God answered him, "Do not go straight up, but circle around them and attack them in front of the balsam trees.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뽕나무 꼭대기에서 걸음 걷는 소리가 들리거든 곧 나가서 싸우라 너보다 하나님이 앞서 나아가서 블레셋 사람들의 군대를 치리라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you hear the sound of marching in the tops of the balsam trees, move out to battle, because that will mean God has gone out in front of you to strike the Philistine army."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다윗이 하나님의 명령대로 행하여 블레셋 사람들의 군대를 쳐서 기브온에서부터 게셀까지 이르렀더니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did as God commanded him, and they struck down the Philistine army, all the way from Gibeon to Gezer.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다윗의 명성이 온 세상에 퍼졌고 여호와께서 모든 이방 민족으로 그를 두려워하게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David's fame spread throughout every land, and the LORD made all the nations fear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여호와께서 자기를 이스라엘의 왕으로 삼으신 줄을 깨달았으니 이는 그의 백성 이스라엘을 위하여 그의 나라가 높이 들림을 받았음을 앎이었더라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knew that the LORD had established him as king over Israel and that his kingdom had been highly exalted for the sake of his people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예루살렘에서 또 아내들을 맞아 다윗이 다시 아들들과 딸들을 낳았으니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Jerusalem David took more wives and became the father of more sons and daughters.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예루살렘에서 낳은 아들들의 이름은 삼무아와 소밥과 나단과 솔로몬과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children born to him there: Shammua, Shobab, Nathan, Solomon,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입할과 엘리수아와 엘벨렛과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Ibhar, Elishua, Elpelet,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노가와 네벡과 야비아와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Nogah, Nepheg, Japhia,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엘리사마와 브엘랴다와 엘리벨렛이었더라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Elishama, Beeliada and Eliphelet.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기름 부음을 받아 온 이스라엘의 왕이 되었다 함을 블레셋 사람들이 듣고 모든 블레셋 사람들이 다윗을 찾으러 올라오매 다윗이 듣고 대항하러 나갔으나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Philistines heard that David had been anointed king over all Israel, they went up in full force to search for him, but David heard about it and went out to meet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블레셋 사람들이 이미 이르러 르바임 골짜기로 쳐들어온지라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Philistines had come and raided the Valley of Rephaim;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