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다윗이 그의 궁전에 거주할 때에 다윗이 선지자 나단에게 이르되 나는 백향목 궁에 거주하거늘 여호와의 언약궤는 휘장 아래에 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After David was settled in his palace, he said to Nathan the prophet, "Here I am, living in a palace of cedar, while the ark of the covenant of the LORD is under a tent."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전에 내가 사사에게 명령하여 내 백성 이스라엘을 다스리던 때와 같지 아니하게 하고 또 네 모든 대적으로 네게 복종하게 하리라 또 네게 이르노니 여호와가 너를 위하여 한 왕조를 세울지라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have done ever since the time I appointed leaders over my people Israel. I will also subdue all your enemies. "`I declare to you that the LORD will build a house for you: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네 생명의 연한이 차서 네가 조상들에게로 돌아가면 내가 네 뒤에 네 씨 곧 네 아들 중 하나를 세우고 그 나라를 견고하게 하리니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your days are over and you go to be with your fathers, I will raise up your offspring to succeed you, one of your own sons, and I will establish his kingdom.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그는 나를 위하여 집을 건축할 것이요 나는 그의 왕위를 영원히 견고하게 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is the one who will build a house for me, and I will establish his throne forever.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나는 그의 아버지가 되고 그는 나의 아들이 되리니 나의 인자를 그에게서 빼앗지 아니하기를 내가 네 전에 있던 자에게서 빼앗음과 같이 하지 아니할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be his father, and he will be my son. I will never take my love away from him, as I took it away from your predecessor.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내가 영원히 그를 내 집과 내 나라에 세우리니 그의 왕위가 영원히 견고하리라 하셨다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set him over my house and my kingdom forever; his throne will be established forever.'"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나단이 이 모든 말씀과 이 모든 계시대로 다윗에게 전하니라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Nathan reported to David all the words of this entire revelation.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다윗 왕이 여호와 앞에 들어가 앉아서 이르되 여호와 하나님이여 나는 누구이오며 내 집은 무엇이기에 나에게 이에 이르게 하셨나이까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King David went in and sat before the LORD, and he said: "Who am I, O LORD God, and what is my family, that you have brought me this far?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하나님이여 주께서 이것을 오히려 작게 여기시고 또 종의 집에 대하여 먼 장래까지 말씀하셨사오니 여호와 하나님이여 나를 존귀한 자들 같이 여기셨나이다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as if this were not enough in your sight, O God, you have spoken about the future of the house of your servant. You have looked on me as though I were the most exalted of men, O LORD God.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주께서 주의 종에게 베푸신 영예에 대하여 이 다윗이 다시 주께 무슨 말을 하오리이까 주께서는 주의 종을 아시나이다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"What more can David say to you for honoring your servant? For you know your servant,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여호와여 주께서 주의 종을 위하여 주의 뜻대로 이 모든 큰 일을 행하사 이 모든 큰 일을 알게 하셨나이다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 LORD. For the sake of your servant and according to your will, you have done this great thing and made known all these great promises.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나단이 다윗에게 아뢰되 하나님이 왕과 함께 계시니 마음에 있는 바를 모두 행하소서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Nathan replied to David, "Whatever you have in mind, do it, for God is with you."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여호와여 우리 귀로 들은 대로는 주와 같은 이가 없고 주 외에는 하나님이 없나이다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"There is no one like you, O LORD, and there is no God but you, as we have heard with our own ears.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땅의 어느 한 나라가 주의 백성 이스라엘과 같으리이까 하나님이 자기 백성을 구속하시려고 나가사 크고 두려운 일로 말미암아 이름을 얻으시고 애굽에서 구속하신 자기 백성 앞에서 모든 민족을 쫓아내셨사오며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who is like your people Israel -- the one nation on earth whose God went out to redeem a people for himself, and to make a name for yourself, and to perform great and awesome wonders by driving out nations from before your people, whom you redeemed from Egypt?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주께서 주의 백성 이스라엘을 영원히 주의 백성으로 삼으셨사오니 여호와여 주께서 그들의 하나님이 되셨나이다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made your people Israel your very own forever, and you, O LORD, have become their God.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여호와여 이제 주의 종과 그의 집에 대하여 말씀하신 것을 영원히 견고하게 하시며 말씀하신 대로 행하사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"And now, LORD, let the promise you have made concerning your servant and his house be established forever. Do as you promised,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견고하게 하시고 사람에게 영원히 주의 이름을 높여 이르기를 만군의 여호와는 이스라엘의 하나님 곧 이스라엘에게 하나님이시라 하게 하시며 주의 종 다윗의 왕조가 주 앞에서 견고히 서게 하옵소서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that it will be established and that your name will be great forever. Then men will say, `The LORD Almighty, the God over Israel, is Israel's God!' And the house of your servant David will be established before you.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나의 하나님이여 주께서 종을 위하여 왕조를 세우실 것을 이미 듣게 하셨으므로 주의 종이 주 앞에서 이 기도로 간구할 마음이 생겼나이다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"You, my God, have revealed to your servant that you will build a house for him. So your servant has found courage to pray to you.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여호와여 오직 주는 하나님이시라 주께서 이 좋은 것으로 주의 종에게 허락하시고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 LORD, you are God! You have promised these good things to your servant.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이제 주께서 종의 왕조에 복을 주사 주 앞에 영원히 두시기를 기뻐하시나이다 여호와여 주께서 복을 주셨사오니 이 복을 영원히 누리리이다 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you have been pleased to bless the house of your servant, that it may continue forever in your sight; for you, O LORD, have blessed it, and it will be blessed forever."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 밤에 하나님의 말씀이 나단에게 임하여 이르시되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That night the word of God came to Nathan, saying: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가서 내 종 다윗에게 말하기를 여호와의 말씀이 너는 내가 거할 집을 건축하지 말라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"Go and tell my servant David, `This is what the LORD says: You are not the one to build me a house to dwell in.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내가 이스라엘을 애굽에서 올라오게 한 날부터 오늘까지 집에 있지 아니하고 오직 이 장막과 저 장막에 있으며 이 성막과 저 성막에 있었나니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not dwelt in a house from the day I brought Israel up out of Egypt to this day. I have moved from one tent site to another, from one dwelling place to another.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이스라엘 무리와 더불어 가는 모든 곳에서 내가 내 백성을 먹이라고 명령한 이스라엘 어느 사사에게 내가 말하기를 너희가 어찌하여 내 백향목 집을 건축하지 아니하였느냐고 말하였느냐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Wherever I have moved with all the Israelites, did I ever say to any of their leaders whom I commanded to shepherd my people, "Why have you not built me a house of cedar?"'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또한 내 종 다윗에게 이처럼 말하라 만군의 여호와께서 이처럼 말씀하시기를 내가 너를 목장 곧 양 떼를 따라다니던 데에서 데려다가 내 백성 이스라엘의 주권자로 삼고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"Now then, tell my servant David, `This is what the LORD Almighty says: I took you from the pasture and from following the flock, to be ruler over my people Israel.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네가 어디로 가든지 내가 너와 함께 있어 네 모든 대적을 네 앞에서 멸하였은즉 세상에서 존귀한 자들의 이름 같은 이름을 네게 만들어 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been with you wherever you have gone, and I have cut off all your enemies from before you. Now I will make your name like the names of the greatest men of the earth.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역대상 1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내가 또 내 백성 이스라엘을 위하여 한 곳을 정하여 그들을 심고 그들이 그 곳에 거주하면서 다시는 옮겨가지 아니하게 하며 악한 사람들에게 전과 같이 그들을 해치지 못하게 하여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I will provide a place for my people Israel and will plant them so that they can have a home of their own and no longer be disturbed. Wicked people will not oppress them anymore, as they did at the beginning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